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88" r:id="rId6"/>
    <p:sldId id="274" r:id="rId7"/>
    <p:sldId id="266" r:id="rId8"/>
    <p:sldId id="291" r:id="rId9"/>
    <p:sldId id="289" r:id="rId10"/>
    <p:sldId id="294" r:id="rId11"/>
    <p:sldId id="261" r:id="rId12"/>
    <p:sldId id="282" r:id="rId13"/>
    <p:sldId id="270" r:id="rId14"/>
    <p:sldId id="263" r:id="rId15"/>
    <p:sldId id="290" r:id="rId16"/>
    <p:sldId id="268" r:id="rId17"/>
    <p:sldId id="272" r:id="rId18"/>
    <p:sldId id="292" r:id="rId19"/>
    <p:sldId id="259" r:id="rId20"/>
    <p:sldId id="275" r:id="rId21"/>
    <p:sldId id="295" r:id="rId22"/>
    <p:sldId id="277" r:id="rId23"/>
    <p:sldId id="293" r:id="rId24"/>
    <p:sldId id="286" r:id="rId25"/>
    <p:sldId id="281" r:id="rId26"/>
    <p:sldId id="287" r:id="rId27"/>
    <p:sldId id="285" r:id="rId28"/>
    <p:sldId id="258" r:id="rId29"/>
    <p:sldId id="283" r:id="rId30"/>
    <p:sldId id="284" r:id="rId31"/>
    <p:sldId id="280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 Anh" initials="TA" lastIdx="1" clrIdx="0">
    <p:extLst>
      <p:ext uri="{19B8F6BF-5375-455C-9EA6-DF929625EA0E}">
        <p15:presenceInfo xmlns:p15="http://schemas.microsoft.com/office/powerpoint/2012/main" userId="3f666b3c8c1b9c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4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3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23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r>
              <a:rPr lang="en-US" sz="23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3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3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3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3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3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3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Sốt xuất huyết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100000"/>
                    <a:satMod val="137000"/>
                  </a:schemeClr>
                </a:gs>
                <a:gs pos="71000">
                  <a:schemeClr val="accent1">
                    <a:shade val="98000"/>
                    <a:satMod val="137000"/>
                  </a:schemeClr>
                </a:gs>
                <a:gs pos="100000">
                  <a:schemeClr val="accent1">
                    <a:shade val="75000"/>
                    <a:satMod val="137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800000"/>
              </a:lightRig>
            </a:scene3d>
            <a:sp3d prstMaterial="matte">
              <a:bevelT h="200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Hà Nội</c:v>
                </c:pt>
                <c:pt idx="1">
                  <c:v>Hải Phòng</c:v>
                </c:pt>
                <c:pt idx="2">
                  <c:v>Hồ Chí Minh</c:v>
                </c:pt>
                <c:pt idx="3">
                  <c:v>Đà Nẵng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42</c:v>
                </c:pt>
                <c:pt idx="2">
                  <c:v>52</c:v>
                </c:pt>
                <c:pt idx="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2-47D6-91B5-B08EA9A0FA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Sởi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100000"/>
                    <a:satMod val="137000"/>
                  </a:schemeClr>
                </a:gs>
                <a:gs pos="71000">
                  <a:schemeClr val="accent2">
                    <a:shade val="98000"/>
                    <a:satMod val="137000"/>
                  </a:schemeClr>
                </a:gs>
                <a:gs pos="100000">
                  <a:schemeClr val="accent2">
                    <a:shade val="75000"/>
                    <a:satMod val="137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800000"/>
              </a:lightRig>
            </a:scene3d>
            <a:sp3d prstMaterial="matte">
              <a:bevelT h="200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Hà Nội</c:v>
                </c:pt>
                <c:pt idx="1">
                  <c:v>Hải Phòng</c:v>
                </c:pt>
                <c:pt idx="2">
                  <c:v>Hồ Chí Minh</c:v>
                </c:pt>
                <c:pt idx="3">
                  <c:v>Đà Nẵng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</c:v>
                </c:pt>
                <c:pt idx="1">
                  <c:v>10</c:v>
                </c:pt>
                <c:pt idx="2">
                  <c:v>37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72-47D6-91B5-B08EA9A0FA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Cúm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100000"/>
                    <a:satMod val="137000"/>
                  </a:schemeClr>
                </a:gs>
                <a:gs pos="71000">
                  <a:schemeClr val="accent3">
                    <a:shade val="98000"/>
                    <a:satMod val="137000"/>
                  </a:schemeClr>
                </a:gs>
                <a:gs pos="100000">
                  <a:schemeClr val="accent3">
                    <a:shade val="75000"/>
                    <a:satMod val="137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800000"/>
              </a:lightRig>
            </a:scene3d>
            <a:sp3d prstMaterial="matte">
              <a:bevelT h="200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Hà Nội</c:v>
                </c:pt>
                <c:pt idx="1">
                  <c:v>Hải Phòng</c:v>
                </c:pt>
                <c:pt idx="2">
                  <c:v>Hồ Chí Minh</c:v>
                </c:pt>
                <c:pt idx="3">
                  <c:v>Đà Nẵng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17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72-47D6-91B5-B08EA9A0FA4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Tay chân miệng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100000"/>
                    <a:satMod val="137000"/>
                  </a:schemeClr>
                </a:gs>
                <a:gs pos="71000">
                  <a:schemeClr val="accent4">
                    <a:shade val="98000"/>
                    <a:satMod val="137000"/>
                  </a:schemeClr>
                </a:gs>
                <a:gs pos="100000">
                  <a:schemeClr val="accent4">
                    <a:shade val="75000"/>
                    <a:satMod val="137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800000"/>
              </a:lightRig>
            </a:scene3d>
            <a:sp3d prstMaterial="matte">
              <a:bevelT h="200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Hà Nội</c:v>
                </c:pt>
                <c:pt idx="1">
                  <c:v>Hải Phòng</c:v>
                </c:pt>
                <c:pt idx="2">
                  <c:v>Hồ Chí Minh</c:v>
                </c:pt>
                <c:pt idx="3">
                  <c:v>Đà Nẵng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29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67-483A-A7CC-99E5CDE933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65025880"/>
        <c:axId val="665015688"/>
      </c:barChart>
      <c:catAx>
        <c:axId val="6650258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015688"/>
        <c:crosses val="autoZero"/>
        <c:auto val="1"/>
        <c:lblAlgn val="ctr"/>
        <c:lblOffset val="100"/>
        <c:noMultiLvlLbl val="0"/>
      </c:catAx>
      <c:valAx>
        <c:axId val="66501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 </a:t>
                </a:r>
                <a:r>
                  <a:rPr lang="en-US" sz="1800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mắc</a:t>
                </a:r>
                <a:r>
                  <a:rPr lang="en-US" sz="18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bệnh</a:t>
                </a:r>
                <a:r>
                  <a:rPr lang="en-US" sz="18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ghi</a:t>
                </a:r>
                <a:r>
                  <a:rPr lang="en-US" sz="18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nhận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7.7608142493638677E-2"/>
              <c:y val="0.114700568678915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0258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5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5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5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5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mùa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Sốt xuất huyết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Quý 1</c:v>
                </c:pt>
                <c:pt idx="1">
                  <c:v>Quý 2</c:v>
                </c:pt>
                <c:pt idx="2">
                  <c:v>Quý 3</c:v>
                </c:pt>
                <c:pt idx="3">
                  <c:v>Quý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42</c:v>
                </c:pt>
                <c:pt idx="2">
                  <c:v>52</c:v>
                </c:pt>
                <c:pt idx="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72-47D6-91B5-B08EA9A0FA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Sởi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Quý 1</c:v>
                </c:pt>
                <c:pt idx="1">
                  <c:v>Quý 2</c:v>
                </c:pt>
                <c:pt idx="2">
                  <c:v>Quý 3</c:v>
                </c:pt>
                <c:pt idx="3">
                  <c:v>Quý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34</c:v>
                </c:pt>
                <c:pt idx="2">
                  <c:v>37</c:v>
                </c:pt>
                <c:pt idx="3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72-47D6-91B5-B08EA9A0FA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Cúm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Quý 1</c:v>
                </c:pt>
                <c:pt idx="1">
                  <c:v>Quý 2</c:v>
                </c:pt>
                <c:pt idx="2">
                  <c:v>Quý 3</c:v>
                </c:pt>
                <c:pt idx="3">
                  <c:v>Quý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27</c:v>
                </c:pt>
                <c:pt idx="1">
                  <c:v>58</c:v>
                </c:pt>
                <c:pt idx="2">
                  <c:v>44</c:v>
                </c:pt>
                <c:pt idx="3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72-47D6-91B5-B08EA9A0FA4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Tay chân miệng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Quý 1</c:v>
                </c:pt>
                <c:pt idx="1">
                  <c:v>Quý 2</c:v>
                </c:pt>
                <c:pt idx="2">
                  <c:v>Quý 3</c:v>
                </c:pt>
                <c:pt idx="3">
                  <c:v>Quý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14</c:v>
                </c:pt>
                <c:pt idx="1">
                  <c:v>20</c:v>
                </c:pt>
                <c:pt idx="2">
                  <c:v>29</c:v>
                </c:pt>
                <c:pt idx="3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67-483A-A7CC-99E5CDE933E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65025880"/>
        <c:axId val="665015688"/>
      </c:lineChart>
      <c:catAx>
        <c:axId val="6650258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015688"/>
        <c:crosses val="autoZero"/>
        <c:auto val="1"/>
        <c:lblAlgn val="ctr"/>
        <c:lblOffset val="100"/>
        <c:noMultiLvlLbl val="0"/>
      </c:catAx>
      <c:valAx>
        <c:axId val="66501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 </a:t>
                </a:r>
                <a:r>
                  <a:rPr lang="en-US" sz="1800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mắc</a:t>
                </a:r>
                <a:r>
                  <a:rPr lang="en-US" sz="18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bệnh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8.2831087577309975E-2"/>
              <c:y val="0.227333055607523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0258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 NỘI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Sốt xuất huyết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3A3-4CE2-9D5A-656ED601E2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A3-4CE2-9D5A-656ED601E2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A3-4CE2-9D5A-656ED601E2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3A3-4CE2-9D5A-656ED601E2B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3A3-4CE2-9D5A-656ED601E2B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3A3-4CE2-9D5A-656ED601E2B4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514843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Sốt xuất huyết</c:v>
                </c:pt>
                <c:pt idx="1">
                  <c:v>Sởi</c:v>
                </c:pt>
                <c:pt idx="2">
                  <c:v>Cúm</c:v>
                </c:pt>
                <c:pt idx="3">
                  <c:v>Tay chân miệng</c:v>
                </c:pt>
                <c:pt idx="4">
                  <c:v>Sốt phát ban</c:v>
                </c:pt>
                <c:pt idx="5">
                  <c:v>Ho gà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50</c:v>
                </c:pt>
                <c:pt idx="1">
                  <c:v>42</c:v>
                </c:pt>
                <c:pt idx="2">
                  <c:v>52</c:v>
                </c:pt>
                <c:pt idx="3">
                  <c:v>23</c:v>
                </c:pt>
                <c:pt idx="4">
                  <c:v>34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2-47D6-91B5-B08EA9A0FA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Sởi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3A3-4CE2-9D5A-656ED601E2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3A3-4CE2-9D5A-656ED601E2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3A3-4CE2-9D5A-656ED601E2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3A3-4CE2-9D5A-656ED601E2B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3A3-4CE2-9D5A-656ED601E2B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3A3-4CE2-9D5A-656ED601E2B4}"/>
              </c:ext>
            </c:extLst>
          </c:dPt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Sốt xuất huyết</c:v>
                </c:pt>
                <c:pt idx="1">
                  <c:v>Sởi</c:v>
                </c:pt>
                <c:pt idx="2">
                  <c:v>Cúm</c:v>
                </c:pt>
                <c:pt idx="3">
                  <c:v>Tay chân miệng</c:v>
                </c:pt>
                <c:pt idx="4">
                  <c:v>Sốt phát ban</c:v>
                </c:pt>
                <c:pt idx="5">
                  <c:v>Ho gà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20</c:v>
                </c:pt>
                <c:pt idx="1">
                  <c:v>34</c:v>
                </c:pt>
                <c:pt idx="2">
                  <c:v>37</c:v>
                </c:pt>
                <c:pt idx="3">
                  <c:v>30</c:v>
                </c:pt>
                <c:pt idx="4">
                  <c:v>43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72-47D6-91B5-B08EA9A0FA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Cúm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3A3-4CE2-9D5A-656ED601E2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3A3-4CE2-9D5A-656ED601E2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3A3-4CE2-9D5A-656ED601E2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3A3-4CE2-9D5A-656ED601E2B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3A3-4CE2-9D5A-656ED601E2B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3A3-4CE2-9D5A-656ED601E2B4}"/>
              </c:ext>
            </c:extLst>
          </c:dPt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Sốt xuất huyết</c:v>
                </c:pt>
                <c:pt idx="1">
                  <c:v>Sởi</c:v>
                </c:pt>
                <c:pt idx="2">
                  <c:v>Cúm</c:v>
                </c:pt>
                <c:pt idx="3">
                  <c:v>Tay chân miệng</c:v>
                </c:pt>
                <c:pt idx="4">
                  <c:v>Sốt phát ban</c:v>
                </c:pt>
                <c:pt idx="5">
                  <c:v>Ho gà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27</c:v>
                </c:pt>
                <c:pt idx="1">
                  <c:v>58</c:v>
                </c:pt>
                <c:pt idx="2">
                  <c:v>44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72-47D6-91B5-B08EA9A0FA4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Tay chân miệng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3A3-4CE2-9D5A-656ED601E2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3A3-4CE2-9D5A-656ED601E2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43A3-4CE2-9D5A-656ED601E2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43A3-4CE2-9D5A-656ED601E2B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43A3-4CE2-9D5A-656ED601E2B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43A3-4CE2-9D5A-656ED601E2B4}"/>
              </c:ext>
            </c:extLst>
          </c:dPt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Sốt xuất huyết</c:v>
                </c:pt>
                <c:pt idx="1">
                  <c:v>Sởi</c:v>
                </c:pt>
                <c:pt idx="2">
                  <c:v>Cúm</c:v>
                </c:pt>
                <c:pt idx="3">
                  <c:v>Tay chân miệng</c:v>
                </c:pt>
                <c:pt idx="4">
                  <c:v>Sốt phát ban</c:v>
                </c:pt>
                <c:pt idx="5">
                  <c:v>Ho gà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14</c:v>
                </c:pt>
                <c:pt idx="1">
                  <c:v>20</c:v>
                </c:pt>
                <c:pt idx="2">
                  <c:v>29</c:v>
                </c:pt>
                <c:pt idx="3">
                  <c:v>17</c:v>
                </c:pt>
                <c:pt idx="4">
                  <c:v>11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67-483A-A7CC-99E5CDE933E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TP.HỒ</a:t>
            </a:r>
            <a:r>
              <a:rPr lang="en-US" sz="20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CHÍ MINH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Sốt xuất huyết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8000"/>
                      <a:satMod val="300000"/>
                    </a:schemeClr>
                  </a:gs>
                  <a:gs pos="100000">
                    <a:schemeClr val="accent1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578-466F-8E46-E2993611DB4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58000"/>
                      <a:satMod val="300000"/>
                    </a:schemeClr>
                  </a:gs>
                  <a:gs pos="100000">
                    <a:schemeClr val="accent3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578-466F-8E46-E2993611DB4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58000"/>
                      <a:satMod val="300000"/>
                    </a:schemeClr>
                  </a:gs>
                  <a:gs pos="100000">
                    <a:schemeClr val="accent5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578-466F-8E46-E2993611DB4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578-466F-8E46-E2993611DB4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3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578-466F-8E46-E2993611DB4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5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578-466F-8E46-E2993611DB4D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514843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Sốt xuất huyết</c:v>
                </c:pt>
                <c:pt idx="1">
                  <c:v>Sởi</c:v>
                </c:pt>
                <c:pt idx="2">
                  <c:v>Cúm</c:v>
                </c:pt>
                <c:pt idx="3">
                  <c:v>Tay chân miệng</c:v>
                </c:pt>
                <c:pt idx="4">
                  <c:v>Sốt phát ban</c:v>
                </c:pt>
                <c:pt idx="5">
                  <c:v>Liên cầu lợn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55</c:v>
                </c:pt>
                <c:pt idx="2">
                  <c:v>52</c:v>
                </c:pt>
                <c:pt idx="3">
                  <c:v>33</c:v>
                </c:pt>
                <c:pt idx="4">
                  <c:v>34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578-466F-8E46-E2993611DB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Sởi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8000"/>
                      <a:satMod val="300000"/>
                    </a:schemeClr>
                  </a:gs>
                  <a:gs pos="100000">
                    <a:schemeClr val="accent1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3578-466F-8E46-E2993611DB4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58000"/>
                      <a:satMod val="300000"/>
                    </a:schemeClr>
                  </a:gs>
                  <a:gs pos="100000">
                    <a:schemeClr val="accent3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3578-466F-8E46-E2993611DB4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58000"/>
                      <a:satMod val="300000"/>
                    </a:schemeClr>
                  </a:gs>
                  <a:gs pos="100000">
                    <a:schemeClr val="accent5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2-3578-466F-8E46-E2993611DB4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4-3578-466F-8E46-E2993611DB4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3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6-3578-466F-8E46-E2993611DB4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5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8-3578-466F-8E46-E2993611DB4D}"/>
              </c:ext>
            </c:extLst>
          </c:dPt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Sốt xuất huyết</c:v>
                </c:pt>
                <c:pt idx="1">
                  <c:v>Sởi</c:v>
                </c:pt>
                <c:pt idx="2">
                  <c:v>Cúm</c:v>
                </c:pt>
                <c:pt idx="3">
                  <c:v>Tay chân miệng</c:v>
                </c:pt>
                <c:pt idx="4">
                  <c:v>Sốt phát ban</c:v>
                </c:pt>
                <c:pt idx="5">
                  <c:v>Liên cầu lợn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20</c:v>
                </c:pt>
                <c:pt idx="1">
                  <c:v>34</c:v>
                </c:pt>
                <c:pt idx="2">
                  <c:v>37</c:v>
                </c:pt>
                <c:pt idx="3">
                  <c:v>30</c:v>
                </c:pt>
                <c:pt idx="4">
                  <c:v>43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3578-466F-8E46-E2993611DB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Cúm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8000"/>
                      <a:satMod val="300000"/>
                    </a:schemeClr>
                  </a:gs>
                  <a:gs pos="100000">
                    <a:schemeClr val="accent1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3578-466F-8E46-E2993611DB4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58000"/>
                      <a:satMod val="300000"/>
                    </a:schemeClr>
                  </a:gs>
                  <a:gs pos="100000">
                    <a:schemeClr val="accent3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3578-466F-8E46-E2993611DB4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58000"/>
                      <a:satMod val="300000"/>
                    </a:schemeClr>
                  </a:gs>
                  <a:gs pos="100000">
                    <a:schemeClr val="accent5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3578-466F-8E46-E2993611DB4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3578-466F-8E46-E2993611DB4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3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3578-466F-8E46-E2993611DB4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5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3578-466F-8E46-E2993611DB4D}"/>
              </c:ext>
            </c:extLst>
          </c:dPt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Sốt xuất huyết</c:v>
                </c:pt>
                <c:pt idx="1">
                  <c:v>Sởi</c:v>
                </c:pt>
                <c:pt idx="2">
                  <c:v>Cúm</c:v>
                </c:pt>
                <c:pt idx="3">
                  <c:v>Tay chân miệng</c:v>
                </c:pt>
                <c:pt idx="4">
                  <c:v>Sốt phát ban</c:v>
                </c:pt>
                <c:pt idx="5">
                  <c:v>Liên cầu lợn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27</c:v>
                </c:pt>
                <c:pt idx="1">
                  <c:v>58</c:v>
                </c:pt>
                <c:pt idx="2">
                  <c:v>44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3578-466F-8E46-E2993611DB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Tay chân miệng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8000"/>
                      <a:satMod val="300000"/>
                    </a:schemeClr>
                  </a:gs>
                  <a:gs pos="100000">
                    <a:schemeClr val="accent1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8-3578-466F-8E46-E2993611DB4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58000"/>
                      <a:satMod val="300000"/>
                    </a:schemeClr>
                  </a:gs>
                  <a:gs pos="100000">
                    <a:schemeClr val="accent3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A-3578-466F-8E46-E2993611DB4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58000"/>
                      <a:satMod val="300000"/>
                    </a:schemeClr>
                  </a:gs>
                  <a:gs pos="100000">
                    <a:schemeClr val="accent5"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C-3578-466F-8E46-E2993611DB4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E-3578-466F-8E46-E2993611DB4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3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0-3578-466F-8E46-E2993611DB4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tint val="58000"/>
                      <a:satMod val="300000"/>
                    </a:schemeClr>
                  </a:gs>
                  <a:gs pos="100000">
                    <a:schemeClr val="accent5">
                      <a:lumMod val="60000"/>
                      <a:tint val="68000"/>
                      <a:satMod val="300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>
                <a:outerShdw blurRad="45000" dist="25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2-3578-466F-8E46-E2993611DB4D}"/>
              </c:ext>
            </c:extLst>
          </c:dPt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Sốt xuất huyết</c:v>
                </c:pt>
                <c:pt idx="1">
                  <c:v>Sởi</c:v>
                </c:pt>
                <c:pt idx="2">
                  <c:v>Cúm</c:v>
                </c:pt>
                <c:pt idx="3">
                  <c:v>Tay chân miệng</c:v>
                </c:pt>
                <c:pt idx="4">
                  <c:v>Sốt phát ban</c:v>
                </c:pt>
                <c:pt idx="5">
                  <c:v>Liên cầu lợn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14</c:v>
                </c:pt>
                <c:pt idx="1">
                  <c:v>20</c:v>
                </c:pt>
                <c:pt idx="2">
                  <c:v>29</c:v>
                </c:pt>
                <c:pt idx="3">
                  <c:v>17</c:v>
                </c:pt>
                <c:pt idx="4">
                  <c:v>11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3-3578-466F-8E46-E2993611DB4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1T21:24:26.119" idx="1">
    <p:pos x="10" y="10"/>
    <p:text>alo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image" Target="../media/image19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image" Target="../media/image19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DC2B1A-091F-45F2-B702-FA9B984E83C3}" type="doc">
      <dgm:prSet loTypeId="urn:microsoft.com/office/officeart/2011/layout/CircleProcess" loCatId="officeonlin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B0A0B7D-9CC2-401B-B7AF-00C3A80BB397}">
      <dgm:prSet phldrT="[Text]" custT="1"/>
      <dgm:spPr/>
      <dgm:t>
        <a:bodyPr/>
        <a:lstStyle/>
        <a:p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do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lựa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A9B31D-501E-4AF5-B58C-615CFE7FD6B2}" type="parTrans" cxnId="{44BA9EC1-D492-420A-9D48-77E656BC81AB}">
      <dgm:prSet/>
      <dgm:spPr/>
      <dgm:t>
        <a:bodyPr/>
        <a:lstStyle/>
        <a:p>
          <a:endParaRPr lang="en-US"/>
        </a:p>
      </dgm:t>
    </dgm:pt>
    <dgm:pt modelId="{A7413F5E-2A9B-4388-ADD5-F894AFCECC3C}" type="sibTrans" cxnId="{44BA9EC1-D492-420A-9D48-77E656BC81AB}">
      <dgm:prSet/>
      <dgm:spPr/>
      <dgm:t>
        <a:bodyPr/>
        <a:lstStyle/>
        <a:p>
          <a:endParaRPr lang="en-US"/>
        </a:p>
      </dgm:t>
    </dgm:pt>
    <dgm:pt modelId="{B51EC74F-4A7B-40D4-9AD1-D64C6385E5E8}">
      <dgm:prSet phldrT="[Text]" custT="1"/>
      <dgm:spPr/>
      <dgm:t>
        <a:bodyPr/>
        <a:lstStyle/>
        <a:p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76F28C-21D1-41F4-A2A4-27C2DAC0DCB8}" type="parTrans" cxnId="{13B5F944-41DC-47E4-A9B8-0E6E7E0849FA}">
      <dgm:prSet/>
      <dgm:spPr/>
      <dgm:t>
        <a:bodyPr/>
        <a:lstStyle/>
        <a:p>
          <a:endParaRPr lang="en-US"/>
        </a:p>
      </dgm:t>
    </dgm:pt>
    <dgm:pt modelId="{DB732E4F-D407-4D18-9C6F-846BB84EBEF4}" type="sibTrans" cxnId="{13B5F944-41DC-47E4-A9B8-0E6E7E0849FA}">
      <dgm:prSet/>
      <dgm:spPr/>
      <dgm:t>
        <a:bodyPr/>
        <a:lstStyle/>
        <a:p>
          <a:endParaRPr lang="en-US"/>
        </a:p>
      </dgm:t>
    </dgm:pt>
    <dgm:pt modelId="{BF8E52A3-F86C-4ABA-B206-0EFFE06DFAC3}">
      <dgm:prSet phldrT="[Text]" custT="1"/>
      <dgm:spPr/>
      <dgm:t>
        <a:bodyPr/>
        <a:lstStyle/>
        <a:p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65B711-E79E-4B26-8477-D5F4ECB09E22}" type="parTrans" cxnId="{E3D463BE-1E69-466D-B476-3BEA1F6739B5}">
      <dgm:prSet/>
      <dgm:spPr/>
      <dgm:t>
        <a:bodyPr/>
        <a:lstStyle/>
        <a:p>
          <a:endParaRPr lang="en-US"/>
        </a:p>
      </dgm:t>
    </dgm:pt>
    <dgm:pt modelId="{9974C0E2-9E05-42FB-A6D9-3E7E44722606}" type="sibTrans" cxnId="{E3D463BE-1E69-466D-B476-3BEA1F6739B5}">
      <dgm:prSet/>
      <dgm:spPr/>
      <dgm:t>
        <a:bodyPr/>
        <a:lstStyle/>
        <a:p>
          <a:endParaRPr lang="en-US"/>
        </a:p>
      </dgm:t>
    </dgm:pt>
    <dgm:pt modelId="{D63EB717-4B71-4C95-A200-D0EDBB8E8DB9}">
      <dgm:prSet custT="1"/>
      <dgm:spPr/>
      <dgm:t>
        <a:bodyPr/>
        <a:lstStyle/>
        <a:p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quyết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en-US" sz="3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4CD170-4C90-45B4-AED3-62623804602C}" type="parTrans" cxnId="{39F8B45C-98EA-4409-B45D-1CD929CCC013}">
      <dgm:prSet/>
      <dgm:spPr/>
      <dgm:t>
        <a:bodyPr/>
        <a:lstStyle/>
        <a:p>
          <a:endParaRPr lang="en-US"/>
        </a:p>
      </dgm:t>
    </dgm:pt>
    <dgm:pt modelId="{CD31B217-AFF8-4EC4-90A9-2A3DA60F3D0B}" type="sibTrans" cxnId="{39F8B45C-98EA-4409-B45D-1CD929CCC013}">
      <dgm:prSet/>
      <dgm:spPr/>
      <dgm:t>
        <a:bodyPr/>
        <a:lstStyle/>
        <a:p>
          <a:endParaRPr lang="en-US"/>
        </a:p>
      </dgm:t>
    </dgm:pt>
    <dgm:pt modelId="{E947F4EB-0296-451B-A6AF-4907F9E96CB4}" type="pres">
      <dgm:prSet presAssocID="{92DC2B1A-091F-45F2-B702-FA9B984E83C3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6B6C70C-53A2-4123-BE9E-A0C5D2926D14}" type="pres">
      <dgm:prSet presAssocID="{BF8E52A3-F86C-4ABA-B206-0EFFE06DFAC3}" presName="Accent4" presStyleCnt="0"/>
      <dgm:spPr/>
    </dgm:pt>
    <dgm:pt modelId="{9C66E4FF-66CD-418D-91D4-7CA30D16B91F}" type="pres">
      <dgm:prSet presAssocID="{BF8E52A3-F86C-4ABA-B206-0EFFE06DFAC3}" presName="Accent" presStyleLbl="node1" presStyleIdx="0" presStyleCnt="4"/>
      <dgm:spPr/>
    </dgm:pt>
    <dgm:pt modelId="{54C79BF0-5CBE-4321-9672-176E0C4810FA}" type="pres">
      <dgm:prSet presAssocID="{BF8E52A3-F86C-4ABA-B206-0EFFE06DFAC3}" presName="ParentBackground4" presStyleCnt="0"/>
      <dgm:spPr/>
    </dgm:pt>
    <dgm:pt modelId="{3689BB3F-98D0-4238-B9AE-10527EB07B38}" type="pres">
      <dgm:prSet presAssocID="{BF8E52A3-F86C-4ABA-B206-0EFFE06DFAC3}" presName="ParentBackground" presStyleLbl="fgAcc1" presStyleIdx="0" presStyleCnt="4"/>
      <dgm:spPr/>
    </dgm:pt>
    <dgm:pt modelId="{BD98D352-D328-4C88-BEFB-623C6CB2585B}" type="pres">
      <dgm:prSet presAssocID="{BF8E52A3-F86C-4ABA-B206-0EFFE06DFAC3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8EF1962-D909-4CEA-A4E8-1226EC07EA40}" type="pres">
      <dgm:prSet presAssocID="{B51EC74F-4A7B-40D4-9AD1-D64C6385E5E8}" presName="Accent3" presStyleCnt="0"/>
      <dgm:spPr/>
    </dgm:pt>
    <dgm:pt modelId="{09AE9398-1159-4A1D-A505-829FBD643CC4}" type="pres">
      <dgm:prSet presAssocID="{B51EC74F-4A7B-40D4-9AD1-D64C6385E5E8}" presName="Accent" presStyleLbl="node1" presStyleIdx="1" presStyleCnt="4"/>
      <dgm:spPr/>
    </dgm:pt>
    <dgm:pt modelId="{39045F6A-6E60-49CC-9178-44A33B852EF8}" type="pres">
      <dgm:prSet presAssocID="{B51EC74F-4A7B-40D4-9AD1-D64C6385E5E8}" presName="ParentBackground3" presStyleCnt="0"/>
      <dgm:spPr/>
    </dgm:pt>
    <dgm:pt modelId="{296D7218-2F1F-4C65-A53F-0ACA03B20333}" type="pres">
      <dgm:prSet presAssocID="{B51EC74F-4A7B-40D4-9AD1-D64C6385E5E8}" presName="ParentBackground" presStyleLbl="fgAcc1" presStyleIdx="1" presStyleCnt="4"/>
      <dgm:spPr/>
    </dgm:pt>
    <dgm:pt modelId="{E6C70A88-48E4-4FCB-A1F8-3DDB4F9F5F23}" type="pres">
      <dgm:prSet presAssocID="{B51EC74F-4A7B-40D4-9AD1-D64C6385E5E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C0B114E-868F-4339-B91D-EBA60371440C}" type="pres">
      <dgm:prSet presAssocID="{D63EB717-4B71-4C95-A200-D0EDBB8E8DB9}" presName="Accent2" presStyleCnt="0"/>
      <dgm:spPr/>
    </dgm:pt>
    <dgm:pt modelId="{3D5E4B1F-4665-4EC0-928A-8018A4E524C7}" type="pres">
      <dgm:prSet presAssocID="{D63EB717-4B71-4C95-A200-D0EDBB8E8DB9}" presName="Accent" presStyleLbl="node1" presStyleIdx="2" presStyleCnt="4"/>
      <dgm:spPr/>
    </dgm:pt>
    <dgm:pt modelId="{B19DAD43-43EC-4CD7-837B-0C51FA43C8B5}" type="pres">
      <dgm:prSet presAssocID="{D63EB717-4B71-4C95-A200-D0EDBB8E8DB9}" presName="ParentBackground2" presStyleCnt="0"/>
      <dgm:spPr/>
    </dgm:pt>
    <dgm:pt modelId="{116CB789-948D-4B25-9ADE-149D1A0FF8CA}" type="pres">
      <dgm:prSet presAssocID="{D63EB717-4B71-4C95-A200-D0EDBB8E8DB9}" presName="ParentBackground" presStyleLbl="fgAcc1" presStyleIdx="2" presStyleCnt="4"/>
      <dgm:spPr/>
    </dgm:pt>
    <dgm:pt modelId="{BE19F400-5B61-485B-A580-54D0A6DF0201}" type="pres">
      <dgm:prSet presAssocID="{D63EB717-4B71-4C95-A200-D0EDBB8E8DB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54FD213-B586-40EB-8797-E31172B56577}" type="pres">
      <dgm:prSet presAssocID="{7B0A0B7D-9CC2-401B-B7AF-00C3A80BB397}" presName="Accent1" presStyleCnt="0"/>
      <dgm:spPr/>
    </dgm:pt>
    <dgm:pt modelId="{3724A1DD-1EC0-4418-9299-D5CE2D4BC3FC}" type="pres">
      <dgm:prSet presAssocID="{7B0A0B7D-9CC2-401B-B7AF-00C3A80BB397}" presName="Accent" presStyleLbl="node1" presStyleIdx="3" presStyleCnt="4"/>
      <dgm:spPr/>
    </dgm:pt>
    <dgm:pt modelId="{B0AC725B-2042-4454-9107-AC5BC42434A9}" type="pres">
      <dgm:prSet presAssocID="{7B0A0B7D-9CC2-401B-B7AF-00C3A80BB397}" presName="ParentBackground1" presStyleCnt="0"/>
      <dgm:spPr/>
    </dgm:pt>
    <dgm:pt modelId="{A615F73C-4ECF-4E99-94C4-BED116E2DBA7}" type="pres">
      <dgm:prSet presAssocID="{7B0A0B7D-9CC2-401B-B7AF-00C3A80BB397}" presName="ParentBackground" presStyleLbl="fgAcc1" presStyleIdx="3" presStyleCnt="4"/>
      <dgm:spPr/>
    </dgm:pt>
    <dgm:pt modelId="{E5E1AFCE-5304-4FA8-83F6-4D26639DC02C}" type="pres">
      <dgm:prSet presAssocID="{7B0A0B7D-9CC2-401B-B7AF-00C3A80BB397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6456807-6799-4BEC-8A88-946C360333A2}" type="presOf" srcId="{B51EC74F-4A7B-40D4-9AD1-D64C6385E5E8}" destId="{E6C70A88-48E4-4FCB-A1F8-3DDB4F9F5F23}" srcOrd="1" destOrd="0" presId="urn:microsoft.com/office/officeart/2011/layout/CircleProcess"/>
    <dgm:cxn modelId="{39F8B45C-98EA-4409-B45D-1CD929CCC013}" srcId="{92DC2B1A-091F-45F2-B702-FA9B984E83C3}" destId="{D63EB717-4B71-4C95-A200-D0EDBB8E8DB9}" srcOrd="1" destOrd="0" parTransId="{284CD170-4C90-45B4-AED3-62623804602C}" sibTransId="{CD31B217-AFF8-4EC4-90A9-2A3DA60F3D0B}"/>
    <dgm:cxn modelId="{13B5F944-41DC-47E4-A9B8-0E6E7E0849FA}" srcId="{92DC2B1A-091F-45F2-B702-FA9B984E83C3}" destId="{B51EC74F-4A7B-40D4-9AD1-D64C6385E5E8}" srcOrd="2" destOrd="0" parTransId="{0276F28C-21D1-41F4-A2A4-27C2DAC0DCB8}" sibTransId="{DB732E4F-D407-4D18-9C6F-846BB84EBEF4}"/>
    <dgm:cxn modelId="{E1066A6E-AF43-4089-AA92-FBDAE546B0FF}" type="presOf" srcId="{7B0A0B7D-9CC2-401B-B7AF-00C3A80BB397}" destId="{E5E1AFCE-5304-4FA8-83F6-4D26639DC02C}" srcOrd="1" destOrd="0" presId="urn:microsoft.com/office/officeart/2011/layout/CircleProcess"/>
    <dgm:cxn modelId="{75D70F76-6BA6-4628-8627-9E1CC1F85F26}" type="presOf" srcId="{D63EB717-4B71-4C95-A200-D0EDBB8E8DB9}" destId="{116CB789-948D-4B25-9ADE-149D1A0FF8CA}" srcOrd="0" destOrd="0" presId="urn:microsoft.com/office/officeart/2011/layout/CircleProcess"/>
    <dgm:cxn modelId="{278211AD-D145-4712-BEA6-27217C39CE52}" type="presOf" srcId="{D63EB717-4B71-4C95-A200-D0EDBB8E8DB9}" destId="{BE19F400-5B61-485B-A580-54D0A6DF0201}" srcOrd="1" destOrd="0" presId="urn:microsoft.com/office/officeart/2011/layout/CircleProcess"/>
    <dgm:cxn modelId="{391062BB-2203-4233-9D8F-E2A3CE7ED1CA}" type="presOf" srcId="{BF8E52A3-F86C-4ABA-B206-0EFFE06DFAC3}" destId="{BD98D352-D328-4C88-BEFB-623C6CB2585B}" srcOrd="1" destOrd="0" presId="urn:microsoft.com/office/officeart/2011/layout/CircleProcess"/>
    <dgm:cxn modelId="{DE72B1BC-5BF1-47F7-B51C-62CE9019AD88}" type="presOf" srcId="{7B0A0B7D-9CC2-401B-B7AF-00C3A80BB397}" destId="{A615F73C-4ECF-4E99-94C4-BED116E2DBA7}" srcOrd="0" destOrd="0" presId="urn:microsoft.com/office/officeart/2011/layout/CircleProcess"/>
    <dgm:cxn modelId="{E3D463BE-1E69-466D-B476-3BEA1F6739B5}" srcId="{92DC2B1A-091F-45F2-B702-FA9B984E83C3}" destId="{BF8E52A3-F86C-4ABA-B206-0EFFE06DFAC3}" srcOrd="3" destOrd="0" parTransId="{9765B711-E79E-4B26-8477-D5F4ECB09E22}" sibTransId="{9974C0E2-9E05-42FB-A6D9-3E7E44722606}"/>
    <dgm:cxn modelId="{44BA9EC1-D492-420A-9D48-77E656BC81AB}" srcId="{92DC2B1A-091F-45F2-B702-FA9B984E83C3}" destId="{7B0A0B7D-9CC2-401B-B7AF-00C3A80BB397}" srcOrd="0" destOrd="0" parTransId="{DDA9B31D-501E-4AF5-B58C-615CFE7FD6B2}" sibTransId="{A7413F5E-2A9B-4388-ADD5-F894AFCECC3C}"/>
    <dgm:cxn modelId="{837F98C9-C298-4B53-A291-9755C0FB2536}" type="presOf" srcId="{B51EC74F-4A7B-40D4-9AD1-D64C6385E5E8}" destId="{296D7218-2F1F-4C65-A53F-0ACA03B20333}" srcOrd="0" destOrd="0" presId="urn:microsoft.com/office/officeart/2011/layout/CircleProcess"/>
    <dgm:cxn modelId="{FA87BCDA-7AD6-486E-A03B-803D32927395}" type="presOf" srcId="{92DC2B1A-091F-45F2-B702-FA9B984E83C3}" destId="{E947F4EB-0296-451B-A6AF-4907F9E96CB4}" srcOrd="0" destOrd="0" presId="urn:microsoft.com/office/officeart/2011/layout/CircleProcess"/>
    <dgm:cxn modelId="{5FB49FF9-236E-497D-AD05-7CB9893570D7}" type="presOf" srcId="{BF8E52A3-F86C-4ABA-B206-0EFFE06DFAC3}" destId="{3689BB3F-98D0-4238-B9AE-10527EB07B38}" srcOrd="0" destOrd="0" presId="urn:microsoft.com/office/officeart/2011/layout/CircleProcess"/>
    <dgm:cxn modelId="{0CEB0B83-107E-4A11-A82C-30C8FB73274E}" type="presParOf" srcId="{E947F4EB-0296-451B-A6AF-4907F9E96CB4}" destId="{86B6C70C-53A2-4123-BE9E-A0C5D2926D14}" srcOrd="0" destOrd="0" presId="urn:microsoft.com/office/officeart/2011/layout/CircleProcess"/>
    <dgm:cxn modelId="{C24668D0-3901-41D4-8D3C-A1FDDFE1FB24}" type="presParOf" srcId="{86B6C70C-53A2-4123-BE9E-A0C5D2926D14}" destId="{9C66E4FF-66CD-418D-91D4-7CA30D16B91F}" srcOrd="0" destOrd="0" presId="urn:microsoft.com/office/officeart/2011/layout/CircleProcess"/>
    <dgm:cxn modelId="{50DB4161-F238-4535-A3C8-7D20EDF9B4A0}" type="presParOf" srcId="{E947F4EB-0296-451B-A6AF-4907F9E96CB4}" destId="{54C79BF0-5CBE-4321-9672-176E0C4810FA}" srcOrd="1" destOrd="0" presId="urn:microsoft.com/office/officeart/2011/layout/CircleProcess"/>
    <dgm:cxn modelId="{DE8DD9BC-C0D4-4B76-A3C0-8E2768009B48}" type="presParOf" srcId="{54C79BF0-5CBE-4321-9672-176E0C4810FA}" destId="{3689BB3F-98D0-4238-B9AE-10527EB07B38}" srcOrd="0" destOrd="0" presId="urn:microsoft.com/office/officeart/2011/layout/CircleProcess"/>
    <dgm:cxn modelId="{BDF1B16E-F060-4387-B179-F2FD0CE2123C}" type="presParOf" srcId="{E947F4EB-0296-451B-A6AF-4907F9E96CB4}" destId="{BD98D352-D328-4C88-BEFB-623C6CB2585B}" srcOrd="2" destOrd="0" presId="urn:microsoft.com/office/officeart/2011/layout/CircleProcess"/>
    <dgm:cxn modelId="{5EDDE28C-7FD4-4403-8015-1D0B60CA56E9}" type="presParOf" srcId="{E947F4EB-0296-451B-A6AF-4907F9E96CB4}" destId="{A8EF1962-D909-4CEA-A4E8-1226EC07EA40}" srcOrd="3" destOrd="0" presId="urn:microsoft.com/office/officeart/2011/layout/CircleProcess"/>
    <dgm:cxn modelId="{942D80A5-3ED2-4EAE-9BE6-610319A11470}" type="presParOf" srcId="{A8EF1962-D909-4CEA-A4E8-1226EC07EA40}" destId="{09AE9398-1159-4A1D-A505-829FBD643CC4}" srcOrd="0" destOrd="0" presId="urn:microsoft.com/office/officeart/2011/layout/CircleProcess"/>
    <dgm:cxn modelId="{BA1E29EE-7C4C-4E52-A935-098C8C2FBB38}" type="presParOf" srcId="{E947F4EB-0296-451B-A6AF-4907F9E96CB4}" destId="{39045F6A-6E60-49CC-9178-44A33B852EF8}" srcOrd="4" destOrd="0" presId="urn:microsoft.com/office/officeart/2011/layout/CircleProcess"/>
    <dgm:cxn modelId="{B1208BCE-7483-4DC3-B99E-F7821D4CD016}" type="presParOf" srcId="{39045F6A-6E60-49CC-9178-44A33B852EF8}" destId="{296D7218-2F1F-4C65-A53F-0ACA03B20333}" srcOrd="0" destOrd="0" presId="urn:microsoft.com/office/officeart/2011/layout/CircleProcess"/>
    <dgm:cxn modelId="{B859DA30-FB9B-4D93-881A-6A4FAB867AFC}" type="presParOf" srcId="{E947F4EB-0296-451B-A6AF-4907F9E96CB4}" destId="{E6C70A88-48E4-4FCB-A1F8-3DDB4F9F5F23}" srcOrd="5" destOrd="0" presId="urn:microsoft.com/office/officeart/2011/layout/CircleProcess"/>
    <dgm:cxn modelId="{0F474BC8-0B7F-41E7-A75B-78B4168054A1}" type="presParOf" srcId="{E947F4EB-0296-451B-A6AF-4907F9E96CB4}" destId="{7C0B114E-868F-4339-B91D-EBA60371440C}" srcOrd="6" destOrd="0" presId="urn:microsoft.com/office/officeart/2011/layout/CircleProcess"/>
    <dgm:cxn modelId="{5047E162-6BF2-41C9-B2C7-2FD0278ADFA9}" type="presParOf" srcId="{7C0B114E-868F-4339-B91D-EBA60371440C}" destId="{3D5E4B1F-4665-4EC0-928A-8018A4E524C7}" srcOrd="0" destOrd="0" presId="urn:microsoft.com/office/officeart/2011/layout/CircleProcess"/>
    <dgm:cxn modelId="{B79579BD-F691-44B8-9726-F7927A3C2078}" type="presParOf" srcId="{E947F4EB-0296-451B-A6AF-4907F9E96CB4}" destId="{B19DAD43-43EC-4CD7-837B-0C51FA43C8B5}" srcOrd="7" destOrd="0" presId="urn:microsoft.com/office/officeart/2011/layout/CircleProcess"/>
    <dgm:cxn modelId="{32215C93-6C61-4248-B8C3-6B7A521D04BB}" type="presParOf" srcId="{B19DAD43-43EC-4CD7-837B-0C51FA43C8B5}" destId="{116CB789-948D-4B25-9ADE-149D1A0FF8CA}" srcOrd="0" destOrd="0" presId="urn:microsoft.com/office/officeart/2011/layout/CircleProcess"/>
    <dgm:cxn modelId="{4BF9A0AE-AFC5-4813-A770-5E91A02CAE94}" type="presParOf" srcId="{E947F4EB-0296-451B-A6AF-4907F9E96CB4}" destId="{BE19F400-5B61-485B-A580-54D0A6DF0201}" srcOrd="8" destOrd="0" presId="urn:microsoft.com/office/officeart/2011/layout/CircleProcess"/>
    <dgm:cxn modelId="{B125521B-447C-474D-8F5E-154E974617DC}" type="presParOf" srcId="{E947F4EB-0296-451B-A6AF-4907F9E96CB4}" destId="{F54FD213-B586-40EB-8797-E31172B56577}" srcOrd="9" destOrd="0" presId="urn:microsoft.com/office/officeart/2011/layout/CircleProcess"/>
    <dgm:cxn modelId="{567601B7-856F-4D9C-8DC2-82B80107C1BA}" type="presParOf" srcId="{F54FD213-B586-40EB-8797-E31172B56577}" destId="{3724A1DD-1EC0-4418-9299-D5CE2D4BC3FC}" srcOrd="0" destOrd="0" presId="urn:microsoft.com/office/officeart/2011/layout/CircleProcess"/>
    <dgm:cxn modelId="{E6953719-902C-45EB-9AD3-15040EB2B878}" type="presParOf" srcId="{E947F4EB-0296-451B-A6AF-4907F9E96CB4}" destId="{B0AC725B-2042-4454-9107-AC5BC42434A9}" srcOrd="10" destOrd="0" presId="urn:microsoft.com/office/officeart/2011/layout/CircleProcess"/>
    <dgm:cxn modelId="{A84F21B8-9302-497D-8086-FB412D9B9A9E}" type="presParOf" srcId="{B0AC725B-2042-4454-9107-AC5BC42434A9}" destId="{A615F73C-4ECF-4E99-94C4-BED116E2DBA7}" srcOrd="0" destOrd="0" presId="urn:microsoft.com/office/officeart/2011/layout/CircleProcess"/>
    <dgm:cxn modelId="{2446F581-90FF-4FFB-8664-9B63C6BFA8EC}" type="presParOf" srcId="{E947F4EB-0296-451B-A6AF-4907F9E96CB4}" destId="{E5E1AFCE-5304-4FA8-83F6-4D26639DC02C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504D60C-C47B-4819-8931-5A1193DF302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E9EE7AA-521F-4087-A8CA-3C502919AE0A}">
      <dgm:prSet phldrT="[Text]"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Y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2594AF-C931-4F0C-B381-632D95DAD9C3}" type="parTrans" cxnId="{E4556011-8130-44FB-B6BB-529A4C5BFADE}">
      <dgm:prSet/>
      <dgm:spPr/>
      <dgm:t>
        <a:bodyPr/>
        <a:lstStyle/>
        <a:p>
          <a:endParaRPr lang="en-US"/>
        </a:p>
      </dgm:t>
    </dgm:pt>
    <dgm:pt modelId="{AC8793B8-EF20-47F0-9A69-CE32F2B8741A}" type="sibTrans" cxnId="{E4556011-8130-44FB-B6BB-529A4C5BFADE}">
      <dgm:prSet/>
      <dgm:spPr/>
      <dgm:t>
        <a:bodyPr/>
        <a:lstStyle/>
        <a:p>
          <a:endParaRPr lang="en-US"/>
        </a:p>
      </dgm:t>
    </dgm:pt>
    <dgm:pt modelId="{1DA655C6-BEA7-43C4-814A-9B1C3DDF8488}">
      <dgm:prSet phldrT="[Text]"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1: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12590B-68CD-42CE-B0FC-A63C9B753C34}" type="parTrans" cxnId="{612DBFEC-317A-46E2-91BA-48F262A628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010EFA-FF34-4D7D-969D-EEDE264A8748}" type="sibTrans" cxnId="{612DBFEC-317A-46E2-91BA-48F262A6283F}">
      <dgm:prSet/>
      <dgm:spPr/>
      <dgm:t>
        <a:bodyPr/>
        <a:lstStyle/>
        <a:p>
          <a:endParaRPr lang="en-US"/>
        </a:p>
      </dgm:t>
    </dgm:pt>
    <dgm:pt modelId="{6F6FC162-617A-47A8-825B-59D67D991E05}">
      <dgm:prSet phldrT="[Text]"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2: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C1606F-FE32-491A-9453-BE88F0F62E01}" type="parTrans" cxnId="{A175200D-FA9D-4E2D-A70F-D941B0528D7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17EDB2-92E6-4DCE-ADE2-CDC42F459061}" type="sibTrans" cxnId="{A175200D-FA9D-4E2D-A70F-D941B0528D7D}">
      <dgm:prSet/>
      <dgm:spPr/>
      <dgm:t>
        <a:bodyPr/>
        <a:lstStyle/>
        <a:p>
          <a:endParaRPr lang="en-US"/>
        </a:p>
      </dgm:t>
    </dgm:pt>
    <dgm:pt modelId="{3982DC30-3F04-4148-9AE3-D8A67C7C6A96}" type="pres">
      <dgm:prSet presAssocID="{0504D60C-C47B-4819-8931-5A1193DF302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D707467-5B26-46FC-93A5-77318FA10DCC}" type="pres">
      <dgm:prSet presAssocID="{0E9EE7AA-521F-4087-A8CA-3C502919AE0A}" presName="root1" presStyleCnt="0"/>
      <dgm:spPr/>
    </dgm:pt>
    <dgm:pt modelId="{D7979ED8-3642-4C57-A0D0-5AA5447094FA}" type="pres">
      <dgm:prSet presAssocID="{0E9EE7AA-521F-4087-A8CA-3C502919AE0A}" presName="LevelOneTextNode" presStyleLbl="node0" presStyleIdx="0" presStyleCnt="1" custLinFactNeighborX="14279" custLinFactNeighborY="7312">
        <dgm:presLayoutVars>
          <dgm:chPref val="3"/>
        </dgm:presLayoutVars>
      </dgm:prSet>
      <dgm:spPr/>
    </dgm:pt>
    <dgm:pt modelId="{4B918BFB-E7E8-400F-9FDF-0230E1974697}" type="pres">
      <dgm:prSet presAssocID="{0E9EE7AA-521F-4087-A8CA-3C502919AE0A}" presName="level2hierChild" presStyleCnt="0"/>
      <dgm:spPr/>
    </dgm:pt>
    <dgm:pt modelId="{ADDB9663-878C-4D7A-9C2F-63F9127358D4}" type="pres">
      <dgm:prSet presAssocID="{2A12590B-68CD-42CE-B0FC-A63C9B753C34}" presName="conn2-1" presStyleLbl="parChTrans1D2" presStyleIdx="0" presStyleCnt="2"/>
      <dgm:spPr/>
    </dgm:pt>
    <dgm:pt modelId="{61BFFD3A-BF24-4BB1-8342-1205471C018A}" type="pres">
      <dgm:prSet presAssocID="{2A12590B-68CD-42CE-B0FC-A63C9B753C34}" presName="connTx" presStyleLbl="parChTrans1D2" presStyleIdx="0" presStyleCnt="2"/>
      <dgm:spPr/>
    </dgm:pt>
    <dgm:pt modelId="{3727DD17-AFDA-4483-832F-57B6BEB42F91}" type="pres">
      <dgm:prSet presAssocID="{1DA655C6-BEA7-43C4-814A-9B1C3DDF8488}" presName="root2" presStyleCnt="0"/>
      <dgm:spPr/>
    </dgm:pt>
    <dgm:pt modelId="{70FF0209-FAC9-4165-96D3-EAEC71909130}" type="pres">
      <dgm:prSet presAssocID="{1DA655C6-BEA7-43C4-814A-9B1C3DDF8488}" presName="LevelTwoTextNode" presStyleLbl="node2" presStyleIdx="0" presStyleCnt="2" custLinFactNeighborX="77" custLinFactNeighborY="-85798">
        <dgm:presLayoutVars>
          <dgm:chPref val="3"/>
        </dgm:presLayoutVars>
      </dgm:prSet>
      <dgm:spPr/>
    </dgm:pt>
    <dgm:pt modelId="{49770F4B-2339-4473-91F5-3B8913FF2601}" type="pres">
      <dgm:prSet presAssocID="{1DA655C6-BEA7-43C4-814A-9B1C3DDF8488}" presName="level3hierChild" presStyleCnt="0"/>
      <dgm:spPr/>
    </dgm:pt>
    <dgm:pt modelId="{EA828842-117D-475C-A044-8196865AB356}" type="pres">
      <dgm:prSet presAssocID="{22C1606F-FE32-491A-9453-BE88F0F62E01}" presName="conn2-1" presStyleLbl="parChTrans1D2" presStyleIdx="1" presStyleCnt="2"/>
      <dgm:spPr/>
    </dgm:pt>
    <dgm:pt modelId="{7F6B811B-2309-4580-B884-75F98B6AA6F0}" type="pres">
      <dgm:prSet presAssocID="{22C1606F-FE32-491A-9453-BE88F0F62E01}" presName="connTx" presStyleLbl="parChTrans1D2" presStyleIdx="1" presStyleCnt="2"/>
      <dgm:spPr/>
    </dgm:pt>
    <dgm:pt modelId="{F3422493-7CEF-46AB-950C-CD1A166FFD3E}" type="pres">
      <dgm:prSet presAssocID="{6F6FC162-617A-47A8-825B-59D67D991E05}" presName="root2" presStyleCnt="0"/>
      <dgm:spPr/>
    </dgm:pt>
    <dgm:pt modelId="{D0D08A29-FE17-4F15-86E6-B3E556B80C13}" type="pres">
      <dgm:prSet presAssocID="{6F6FC162-617A-47A8-825B-59D67D991E05}" presName="LevelTwoTextNode" presStyleLbl="node2" presStyleIdx="1" presStyleCnt="2" custLinFactY="12037" custLinFactNeighborX="-586" custLinFactNeighborY="100000">
        <dgm:presLayoutVars>
          <dgm:chPref val="3"/>
        </dgm:presLayoutVars>
      </dgm:prSet>
      <dgm:spPr/>
    </dgm:pt>
    <dgm:pt modelId="{DAD78F86-EDDC-4FC1-8C4E-A52FC331CB6E}" type="pres">
      <dgm:prSet presAssocID="{6F6FC162-617A-47A8-825B-59D67D991E05}" presName="level3hierChild" presStyleCnt="0"/>
      <dgm:spPr/>
    </dgm:pt>
  </dgm:ptLst>
  <dgm:cxnLst>
    <dgm:cxn modelId="{A175200D-FA9D-4E2D-A70F-D941B0528D7D}" srcId="{0E9EE7AA-521F-4087-A8CA-3C502919AE0A}" destId="{6F6FC162-617A-47A8-825B-59D67D991E05}" srcOrd="1" destOrd="0" parTransId="{22C1606F-FE32-491A-9453-BE88F0F62E01}" sibTransId="{5F17EDB2-92E6-4DCE-ADE2-CDC42F459061}"/>
    <dgm:cxn modelId="{E4556011-8130-44FB-B6BB-529A4C5BFADE}" srcId="{0504D60C-C47B-4819-8931-5A1193DF3021}" destId="{0E9EE7AA-521F-4087-A8CA-3C502919AE0A}" srcOrd="0" destOrd="0" parTransId="{F02594AF-C931-4F0C-B381-632D95DAD9C3}" sibTransId="{AC8793B8-EF20-47F0-9A69-CE32F2B8741A}"/>
    <dgm:cxn modelId="{15F16D32-B8DF-4C2B-A949-D66361770ABA}" type="presOf" srcId="{0504D60C-C47B-4819-8931-5A1193DF3021}" destId="{3982DC30-3F04-4148-9AE3-D8A67C7C6A96}" srcOrd="0" destOrd="0" presId="urn:microsoft.com/office/officeart/2005/8/layout/hierarchy2"/>
    <dgm:cxn modelId="{5DCF4362-8A51-47A0-AA3B-CD3B82F81BB6}" type="presOf" srcId="{2A12590B-68CD-42CE-B0FC-A63C9B753C34}" destId="{ADDB9663-878C-4D7A-9C2F-63F9127358D4}" srcOrd="0" destOrd="0" presId="urn:microsoft.com/office/officeart/2005/8/layout/hierarchy2"/>
    <dgm:cxn modelId="{10845470-9356-4F14-AF4B-70388C738D74}" type="presOf" srcId="{22C1606F-FE32-491A-9453-BE88F0F62E01}" destId="{7F6B811B-2309-4580-B884-75F98B6AA6F0}" srcOrd="1" destOrd="0" presId="urn:microsoft.com/office/officeart/2005/8/layout/hierarchy2"/>
    <dgm:cxn modelId="{8892E083-412D-426C-A5B2-0CD5CF12701B}" type="presOf" srcId="{22C1606F-FE32-491A-9453-BE88F0F62E01}" destId="{EA828842-117D-475C-A044-8196865AB356}" srcOrd="0" destOrd="0" presId="urn:microsoft.com/office/officeart/2005/8/layout/hierarchy2"/>
    <dgm:cxn modelId="{07BF92A0-A656-4E0E-B7AC-16943BBCF1B7}" type="presOf" srcId="{6F6FC162-617A-47A8-825B-59D67D991E05}" destId="{D0D08A29-FE17-4F15-86E6-B3E556B80C13}" srcOrd="0" destOrd="0" presId="urn:microsoft.com/office/officeart/2005/8/layout/hierarchy2"/>
    <dgm:cxn modelId="{F279E0C0-6447-44A5-829E-677D32BFE7B3}" type="presOf" srcId="{1DA655C6-BEA7-43C4-814A-9B1C3DDF8488}" destId="{70FF0209-FAC9-4165-96D3-EAEC71909130}" srcOrd="0" destOrd="0" presId="urn:microsoft.com/office/officeart/2005/8/layout/hierarchy2"/>
    <dgm:cxn modelId="{7F27A1EB-C89F-41A3-BAD8-7F514A1BEE78}" type="presOf" srcId="{0E9EE7AA-521F-4087-A8CA-3C502919AE0A}" destId="{D7979ED8-3642-4C57-A0D0-5AA5447094FA}" srcOrd="0" destOrd="0" presId="urn:microsoft.com/office/officeart/2005/8/layout/hierarchy2"/>
    <dgm:cxn modelId="{612DBFEC-317A-46E2-91BA-48F262A6283F}" srcId="{0E9EE7AA-521F-4087-A8CA-3C502919AE0A}" destId="{1DA655C6-BEA7-43C4-814A-9B1C3DDF8488}" srcOrd="0" destOrd="0" parTransId="{2A12590B-68CD-42CE-B0FC-A63C9B753C34}" sibTransId="{90010EFA-FF34-4D7D-969D-EEDE264A8748}"/>
    <dgm:cxn modelId="{05C461F8-5CA8-487A-BCD7-520C2A123BDA}" type="presOf" srcId="{2A12590B-68CD-42CE-B0FC-A63C9B753C34}" destId="{61BFFD3A-BF24-4BB1-8342-1205471C018A}" srcOrd="1" destOrd="0" presId="urn:microsoft.com/office/officeart/2005/8/layout/hierarchy2"/>
    <dgm:cxn modelId="{31C5031C-FB1D-4C92-A8B0-914BAA343A0B}" type="presParOf" srcId="{3982DC30-3F04-4148-9AE3-D8A67C7C6A96}" destId="{6D707467-5B26-46FC-93A5-77318FA10DCC}" srcOrd="0" destOrd="0" presId="urn:microsoft.com/office/officeart/2005/8/layout/hierarchy2"/>
    <dgm:cxn modelId="{3F6AB593-1BD5-42C7-9AE8-14CFEB497266}" type="presParOf" srcId="{6D707467-5B26-46FC-93A5-77318FA10DCC}" destId="{D7979ED8-3642-4C57-A0D0-5AA5447094FA}" srcOrd="0" destOrd="0" presId="urn:microsoft.com/office/officeart/2005/8/layout/hierarchy2"/>
    <dgm:cxn modelId="{D84D85E6-3D48-416B-BDDF-56BFCBD00F50}" type="presParOf" srcId="{6D707467-5B26-46FC-93A5-77318FA10DCC}" destId="{4B918BFB-E7E8-400F-9FDF-0230E1974697}" srcOrd="1" destOrd="0" presId="urn:microsoft.com/office/officeart/2005/8/layout/hierarchy2"/>
    <dgm:cxn modelId="{43A9442F-E765-44F5-9B90-AB57A0FE97B2}" type="presParOf" srcId="{4B918BFB-E7E8-400F-9FDF-0230E1974697}" destId="{ADDB9663-878C-4D7A-9C2F-63F9127358D4}" srcOrd="0" destOrd="0" presId="urn:microsoft.com/office/officeart/2005/8/layout/hierarchy2"/>
    <dgm:cxn modelId="{260D4956-CAE3-4460-83D7-1CDD330E7963}" type="presParOf" srcId="{ADDB9663-878C-4D7A-9C2F-63F9127358D4}" destId="{61BFFD3A-BF24-4BB1-8342-1205471C018A}" srcOrd="0" destOrd="0" presId="urn:microsoft.com/office/officeart/2005/8/layout/hierarchy2"/>
    <dgm:cxn modelId="{52F9DC9A-BC9E-4A8C-80EA-CC633D558E7E}" type="presParOf" srcId="{4B918BFB-E7E8-400F-9FDF-0230E1974697}" destId="{3727DD17-AFDA-4483-832F-57B6BEB42F91}" srcOrd="1" destOrd="0" presId="urn:microsoft.com/office/officeart/2005/8/layout/hierarchy2"/>
    <dgm:cxn modelId="{2CF8C3F3-BEC8-4F46-993A-5691E7FA1125}" type="presParOf" srcId="{3727DD17-AFDA-4483-832F-57B6BEB42F91}" destId="{70FF0209-FAC9-4165-96D3-EAEC71909130}" srcOrd="0" destOrd="0" presId="urn:microsoft.com/office/officeart/2005/8/layout/hierarchy2"/>
    <dgm:cxn modelId="{A889C076-2840-4E74-8A8F-EC4541182DF8}" type="presParOf" srcId="{3727DD17-AFDA-4483-832F-57B6BEB42F91}" destId="{49770F4B-2339-4473-91F5-3B8913FF2601}" srcOrd="1" destOrd="0" presId="urn:microsoft.com/office/officeart/2005/8/layout/hierarchy2"/>
    <dgm:cxn modelId="{DFF44D6C-F798-4A27-8446-DB9BE701AEA3}" type="presParOf" srcId="{4B918BFB-E7E8-400F-9FDF-0230E1974697}" destId="{EA828842-117D-475C-A044-8196865AB356}" srcOrd="2" destOrd="0" presId="urn:microsoft.com/office/officeart/2005/8/layout/hierarchy2"/>
    <dgm:cxn modelId="{8A603B5F-B52F-4BA9-962D-6870F789C658}" type="presParOf" srcId="{EA828842-117D-475C-A044-8196865AB356}" destId="{7F6B811B-2309-4580-B884-75F98B6AA6F0}" srcOrd="0" destOrd="0" presId="urn:microsoft.com/office/officeart/2005/8/layout/hierarchy2"/>
    <dgm:cxn modelId="{9106952C-8DCA-46B3-8B27-14317F53892F}" type="presParOf" srcId="{4B918BFB-E7E8-400F-9FDF-0230E1974697}" destId="{F3422493-7CEF-46AB-950C-CD1A166FFD3E}" srcOrd="3" destOrd="0" presId="urn:microsoft.com/office/officeart/2005/8/layout/hierarchy2"/>
    <dgm:cxn modelId="{79DD9B07-EE68-49FD-B249-ED88B5C7C4AD}" type="presParOf" srcId="{F3422493-7CEF-46AB-950C-CD1A166FFD3E}" destId="{D0D08A29-FE17-4F15-86E6-B3E556B80C13}" srcOrd="0" destOrd="0" presId="urn:microsoft.com/office/officeart/2005/8/layout/hierarchy2"/>
    <dgm:cxn modelId="{CE74195D-D9EC-40F1-A131-8411D7ADA13E}" type="presParOf" srcId="{F3422493-7CEF-46AB-950C-CD1A166FFD3E}" destId="{DAD78F86-EDDC-4FC1-8C4E-A52FC331CB6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B496866-5CD6-4F39-A3E4-928407DF1D2D}" type="doc">
      <dgm:prSet loTypeId="urn:microsoft.com/office/officeart/2005/8/layout/pList2" loCatId="list" qsTypeId="urn:microsoft.com/office/officeart/2005/8/quickstyle/3d1" qsCatId="3D" csTypeId="urn:microsoft.com/office/officeart/2005/8/colors/accent1_5" csCatId="accent1" phldr="1"/>
      <dgm:spPr/>
    </dgm:pt>
    <dgm:pt modelId="{F6DC942A-C101-4EC4-B45D-69A254399761}">
      <dgm:prSet phldrT="[Text]"/>
      <dgm:spPr/>
      <dgm:t>
        <a:bodyPr/>
        <a:lstStyle/>
        <a:p>
          <a:pPr algn="ctr"/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quyết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B0B1AD-E595-434D-BDD8-E0042D6A2BB7}" type="parTrans" cxnId="{670314ED-3CE3-469F-B868-33AAA621FA77}">
      <dgm:prSet/>
      <dgm:spPr/>
      <dgm:t>
        <a:bodyPr/>
        <a:lstStyle/>
        <a:p>
          <a:endParaRPr lang="en-US"/>
        </a:p>
      </dgm:t>
    </dgm:pt>
    <dgm:pt modelId="{FEC99B6E-5094-490C-99E4-BEDA631EFE63}" type="sibTrans" cxnId="{670314ED-3CE3-469F-B868-33AAA621FA77}">
      <dgm:prSet/>
      <dgm:spPr/>
      <dgm:t>
        <a:bodyPr/>
        <a:lstStyle/>
        <a:p>
          <a:endParaRPr lang="en-US"/>
        </a:p>
      </dgm:t>
    </dgm:pt>
    <dgm:pt modelId="{8DD26E74-5F03-4351-84B0-3734FD8D0F5B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trên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F54DD4-0F9C-4317-940C-8B8DF922EFB7}" type="parTrans" cxnId="{5ECD567C-1F31-43E4-B5D8-BA31E7ED6D01}">
      <dgm:prSet/>
      <dgm:spPr/>
      <dgm:t>
        <a:bodyPr/>
        <a:lstStyle/>
        <a:p>
          <a:endParaRPr lang="en-US"/>
        </a:p>
      </dgm:t>
    </dgm:pt>
    <dgm:pt modelId="{0F77C636-EB40-4726-A5F0-7A08B14249C8}" type="sibTrans" cxnId="{5ECD567C-1F31-43E4-B5D8-BA31E7ED6D01}">
      <dgm:prSet/>
      <dgm:spPr/>
      <dgm:t>
        <a:bodyPr/>
        <a:lstStyle/>
        <a:p>
          <a:endParaRPr lang="en-US"/>
        </a:p>
      </dgm:t>
    </dgm:pt>
    <dgm:pt modelId="{306828D3-0E2F-4792-AAFC-EE1D4656DD45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tương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DCAB9F-3D37-4033-B2D4-2A3E7AD1A042}" type="parTrans" cxnId="{2D8F12EF-AC6F-474C-908F-E6EC20FB1F19}">
      <dgm:prSet/>
      <dgm:spPr/>
      <dgm:t>
        <a:bodyPr/>
        <a:lstStyle/>
        <a:p>
          <a:endParaRPr lang="en-US"/>
        </a:p>
      </dgm:t>
    </dgm:pt>
    <dgm:pt modelId="{1DD11046-E34A-4E2F-B76B-0F7C017881DF}" type="sibTrans" cxnId="{2D8F12EF-AC6F-474C-908F-E6EC20FB1F19}">
      <dgm:prSet/>
      <dgm:spPr/>
      <dgm:t>
        <a:bodyPr/>
        <a:lstStyle/>
        <a:p>
          <a:endParaRPr lang="en-US"/>
        </a:p>
      </dgm:t>
    </dgm:pt>
    <dgm:pt modelId="{ECF1254C-5F34-4B88-AE5C-5EC19F176B0D}" type="pres">
      <dgm:prSet presAssocID="{EB496866-5CD6-4F39-A3E4-928407DF1D2D}" presName="Name0" presStyleCnt="0">
        <dgm:presLayoutVars>
          <dgm:dir/>
          <dgm:resizeHandles val="exact"/>
        </dgm:presLayoutVars>
      </dgm:prSet>
      <dgm:spPr/>
    </dgm:pt>
    <dgm:pt modelId="{CC441F53-626B-46E5-A4DA-045E75B35375}" type="pres">
      <dgm:prSet presAssocID="{EB496866-5CD6-4F39-A3E4-928407DF1D2D}" presName="bkgdShp" presStyleLbl="alignAccFollowNode1" presStyleIdx="0" presStyleCnt="1"/>
      <dgm:spPr/>
    </dgm:pt>
    <dgm:pt modelId="{DBD74856-B34C-461F-9B1E-A11AF8497694}" type="pres">
      <dgm:prSet presAssocID="{EB496866-5CD6-4F39-A3E4-928407DF1D2D}" presName="linComp" presStyleCnt="0"/>
      <dgm:spPr/>
    </dgm:pt>
    <dgm:pt modelId="{75995681-F92D-4D30-9499-0EAF60952655}" type="pres">
      <dgm:prSet presAssocID="{F6DC942A-C101-4EC4-B45D-69A254399761}" presName="compNode" presStyleCnt="0"/>
      <dgm:spPr/>
    </dgm:pt>
    <dgm:pt modelId="{251E039A-8B8D-4E97-B4F1-A27C0C67AA02}" type="pres">
      <dgm:prSet presAssocID="{F6DC942A-C101-4EC4-B45D-69A254399761}" presName="node" presStyleLbl="node1" presStyleIdx="0" presStyleCnt="3">
        <dgm:presLayoutVars>
          <dgm:bulletEnabled val="1"/>
        </dgm:presLayoutVars>
      </dgm:prSet>
      <dgm:spPr/>
    </dgm:pt>
    <dgm:pt modelId="{C1044FD9-99F3-4119-BD9B-BD9AFCAA97EB}" type="pres">
      <dgm:prSet presAssocID="{F6DC942A-C101-4EC4-B45D-69A254399761}" presName="invisiNode" presStyleLbl="node1" presStyleIdx="0" presStyleCnt="3"/>
      <dgm:spPr/>
    </dgm:pt>
    <dgm:pt modelId="{72D4BEEA-70F1-42D9-ABBA-C74472DCC0EB}" type="pres">
      <dgm:prSet presAssocID="{F6DC942A-C101-4EC4-B45D-69A254399761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  <dgm:pt modelId="{A7914DCC-5EF9-4B92-BA45-B0391AAE16FD}" type="pres">
      <dgm:prSet presAssocID="{FEC99B6E-5094-490C-99E4-BEDA631EFE63}" presName="sibTrans" presStyleLbl="sibTrans2D1" presStyleIdx="0" presStyleCnt="0"/>
      <dgm:spPr/>
    </dgm:pt>
    <dgm:pt modelId="{AC1A57D2-F472-4912-8863-2F050FB54F20}" type="pres">
      <dgm:prSet presAssocID="{8DD26E74-5F03-4351-84B0-3734FD8D0F5B}" presName="compNode" presStyleCnt="0"/>
      <dgm:spPr/>
    </dgm:pt>
    <dgm:pt modelId="{285C4613-AAAB-4660-9B12-4E4C0E3C285C}" type="pres">
      <dgm:prSet presAssocID="{8DD26E74-5F03-4351-84B0-3734FD8D0F5B}" presName="node" presStyleLbl="node1" presStyleIdx="1" presStyleCnt="3">
        <dgm:presLayoutVars>
          <dgm:bulletEnabled val="1"/>
        </dgm:presLayoutVars>
      </dgm:prSet>
      <dgm:spPr/>
    </dgm:pt>
    <dgm:pt modelId="{4B0D1CC0-9950-40A0-9950-000952C93F85}" type="pres">
      <dgm:prSet presAssocID="{8DD26E74-5F03-4351-84B0-3734FD8D0F5B}" presName="invisiNode" presStyleLbl="node1" presStyleIdx="1" presStyleCnt="3"/>
      <dgm:spPr/>
    </dgm:pt>
    <dgm:pt modelId="{D01E021C-B64B-447F-A53E-6383D76A3631}" type="pres">
      <dgm:prSet presAssocID="{8DD26E74-5F03-4351-84B0-3734FD8D0F5B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1000" b="-51000"/>
          </a:stretch>
        </a:blipFill>
      </dgm:spPr>
    </dgm:pt>
    <dgm:pt modelId="{E1EE6882-88F1-4DD0-87C4-B9FACCF1FBEE}" type="pres">
      <dgm:prSet presAssocID="{0F77C636-EB40-4726-A5F0-7A08B14249C8}" presName="sibTrans" presStyleLbl="sibTrans2D1" presStyleIdx="0" presStyleCnt="0"/>
      <dgm:spPr/>
    </dgm:pt>
    <dgm:pt modelId="{035412BD-84B5-47C7-B12B-CFAC1DBC703B}" type="pres">
      <dgm:prSet presAssocID="{306828D3-0E2F-4792-AAFC-EE1D4656DD45}" presName="compNode" presStyleCnt="0"/>
      <dgm:spPr/>
    </dgm:pt>
    <dgm:pt modelId="{D298E40A-FB98-4BCE-9512-47198891D28C}" type="pres">
      <dgm:prSet presAssocID="{306828D3-0E2F-4792-AAFC-EE1D4656DD45}" presName="node" presStyleLbl="node1" presStyleIdx="2" presStyleCnt="3">
        <dgm:presLayoutVars>
          <dgm:bulletEnabled val="1"/>
        </dgm:presLayoutVars>
      </dgm:prSet>
      <dgm:spPr/>
    </dgm:pt>
    <dgm:pt modelId="{75CAD49E-2842-4EE8-B2E7-B1B5F7A32A9E}" type="pres">
      <dgm:prSet presAssocID="{306828D3-0E2F-4792-AAFC-EE1D4656DD45}" presName="invisiNode" presStyleLbl="node1" presStyleIdx="2" presStyleCnt="3"/>
      <dgm:spPr/>
    </dgm:pt>
    <dgm:pt modelId="{CEE78609-75AC-4714-AA9E-E0D89164EFCA}" type="pres">
      <dgm:prSet presAssocID="{306828D3-0E2F-4792-AAFC-EE1D4656DD45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</dgm:ptLst>
  <dgm:cxnLst>
    <dgm:cxn modelId="{AC91CB09-74FA-45B4-B675-17267AB53356}" type="presOf" srcId="{8DD26E74-5F03-4351-84B0-3734FD8D0F5B}" destId="{285C4613-AAAB-4660-9B12-4E4C0E3C285C}" srcOrd="0" destOrd="0" presId="urn:microsoft.com/office/officeart/2005/8/layout/pList2"/>
    <dgm:cxn modelId="{8027EE2C-A8E4-4EB1-A310-00307614319A}" type="presOf" srcId="{EB496866-5CD6-4F39-A3E4-928407DF1D2D}" destId="{ECF1254C-5F34-4B88-AE5C-5EC19F176B0D}" srcOrd="0" destOrd="0" presId="urn:microsoft.com/office/officeart/2005/8/layout/pList2"/>
    <dgm:cxn modelId="{5ECD567C-1F31-43E4-B5D8-BA31E7ED6D01}" srcId="{EB496866-5CD6-4F39-A3E4-928407DF1D2D}" destId="{8DD26E74-5F03-4351-84B0-3734FD8D0F5B}" srcOrd="1" destOrd="0" parTransId="{9FF54DD4-0F9C-4317-940C-8B8DF922EFB7}" sibTransId="{0F77C636-EB40-4726-A5F0-7A08B14249C8}"/>
    <dgm:cxn modelId="{33FAE783-01AD-44C8-B520-571531C2399B}" type="presOf" srcId="{0F77C636-EB40-4726-A5F0-7A08B14249C8}" destId="{E1EE6882-88F1-4DD0-87C4-B9FACCF1FBEE}" srcOrd="0" destOrd="0" presId="urn:microsoft.com/office/officeart/2005/8/layout/pList2"/>
    <dgm:cxn modelId="{5D69E9B0-6D36-4901-A18D-B778DE38AB19}" type="presOf" srcId="{FEC99B6E-5094-490C-99E4-BEDA631EFE63}" destId="{A7914DCC-5EF9-4B92-BA45-B0391AAE16FD}" srcOrd="0" destOrd="0" presId="urn:microsoft.com/office/officeart/2005/8/layout/pList2"/>
    <dgm:cxn modelId="{AFC268BE-BC51-4B32-9AA1-A9B0629A1E57}" type="presOf" srcId="{306828D3-0E2F-4792-AAFC-EE1D4656DD45}" destId="{D298E40A-FB98-4BCE-9512-47198891D28C}" srcOrd="0" destOrd="0" presId="urn:microsoft.com/office/officeart/2005/8/layout/pList2"/>
    <dgm:cxn modelId="{57732DE7-762A-4379-8892-805BA43F1BBA}" type="presOf" srcId="{F6DC942A-C101-4EC4-B45D-69A254399761}" destId="{251E039A-8B8D-4E97-B4F1-A27C0C67AA02}" srcOrd="0" destOrd="0" presId="urn:microsoft.com/office/officeart/2005/8/layout/pList2"/>
    <dgm:cxn modelId="{670314ED-3CE3-469F-B868-33AAA621FA77}" srcId="{EB496866-5CD6-4F39-A3E4-928407DF1D2D}" destId="{F6DC942A-C101-4EC4-B45D-69A254399761}" srcOrd="0" destOrd="0" parTransId="{30B0B1AD-E595-434D-BDD8-E0042D6A2BB7}" sibTransId="{FEC99B6E-5094-490C-99E4-BEDA631EFE63}"/>
    <dgm:cxn modelId="{2D8F12EF-AC6F-474C-908F-E6EC20FB1F19}" srcId="{EB496866-5CD6-4F39-A3E4-928407DF1D2D}" destId="{306828D3-0E2F-4792-AAFC-EE1D4656DD45}" srcOrd="2" destOrd="0" parTransId="{FDDCAB9F-3D37-4033-B2D4-2A3E7AD1A042}" sibTransId="{1DD11046-E34A-4E2F-B76B-0F7C017881DF}"/>
    <dgm:cxn modelId="{9236C37F-1465-4DC5-865B-FDDE707BA924}" type="presParOf" srcId="{ECF1254C-5F34-4B88-AE5C-5EC19F176B0D}" destId="{CC441F53-626B-46E5-A4DA-045E75B35375}" srcOrd="0" destOrd="0" presId="urn:microsoft.com/office/officeart/2005/8/layout/pList2"/>
    <dgm:cxn modelId="{7FCA5EBA-5048-4777-BA50-1B9DBF2D1925}" type="presParOf" srcId="{ECF1254C-5F34-4B88-AE5C-5EC19F176B0D}" destId="{DBD74856-B34C-461F-9B1E-A11AF8497694}" srcOrd="1" destOrd="0" presId="urn:microsoft.com/office/officeart/2005/8/layout/pList2"/>
    <dgm:cxn modelId="{64EA93C1-81B4-4D71-A5F2-0D1D04F779F7}" type="presParOf" srcId="{DBD74856-B34C-461F-9B1E-A11AF8497694}" destId="{75995681-F92D-4D30-9499-0EAF60952655}" srcOrd="0" destOrd="0" presId="urn:microsoft.com/office/officeart/2005/8/layout/pList2"/>
    <dgm:cxn modelId="{25D77A3C-A2F7-40E5-B186-139332646AF5}" type="presParOf" srcId="{75995681-F92D-4D30-9499-0EAF60952655}" destId="{251E039A-8B8D-4E97-B4F1-A27C0C67AA02}" srcOrd="0" destOrd="0" presId="urn:microsoft.com/office/officeart/2005/8/layout/pList2"/>
    <dgm:cxn modelId="{05018711-2482-48FF-9CF3-3C5DFBB3AA7A}" type="presParOf" srcId="{75995681-F92D-4D30-9499-0EAF60952655}" destId="{C1044FD9-99F3-4119-BD9B-BD9AFCAA97EB}" srcOrd="1" destOrd="0" presId="urn:microsoft.com/office/officeart/2005/8/layout/pList2"/>
    <dgm:cxn modelId="{2B6D75D9-5289-4886-91FD-630DE9D0D62D}" type="presParOf" srcId="{75995681-F92D-4D30-9499-0EAF60952655}" destId="{72D4BEEA-70F1-42D9-ABBA-C74472DCC0EB}" srcOrd="2" destOrd="0" presId="urn:microsoft.com/office/officeart/2005/8/layout/pList2"/>
    <dgm:cxn modelId="{2F64291F-6A0D-4F33-8B3E-D93CAA620F70}" type="presParOf" srcId="{DBD74856-B34C-461F-9B1E-A11AF8497694}" destId="{A7914DCC-5EF9-4B92-BA45-B0391AAE16FD}" srcOrd="1" destOrd="0" presId="urn:microsoft.com/office/officeart/2005/8/layout/pList2"/>
    <dgm:cxn modelId="{6B56D74A-11F1-462E-B67A-062A15A232EC}" type="presParOf" srcId="{DBD74856-B34C-461F-9B1E-A11AF8497694}" destId="{AC1A57D2-F472-4912-8863-2F050FB54F20}" srcOrd="2" destOrd="0" presId="urn:microsoft.com/office/officeart/2005/8/layout/pList2"/>
    <dgm:cxn modelId="{CB4AFE0B-DDB2-4C1C-A51E-D4C2EBA83024}" type="presParOf" srcId="{AC1A57D2-F472-4912-8863-2F050FB54F20}" destId="{285C4613-AAAB-4660-9B12-4E4C0E3C285C}" srcOrd="0" destOrd="0" presId="urn:microsoft.com/office/officeart/2005/8/layout/pList2"/>
    <dgm:cxn modelId="{8EEACD9E-2D1D-4B22-8B58-99E388C3469A}" type="presParOf" srcId="{AC1A57D2-F472-4912-8863-2F050FB54F20}" destId="{4B0D1CC0-9950-40A0-9950-000952C93F85}" srcOrd="1" destOrd="0" presId="urn:microsoft.com/office/officeart/2005/8/layout/pList2"/>
    <dgm:cxn modelId="{25D507DD-DEE6-4E40-91BA-9FB98488F98E}" type="presParOf" srcId="{AC1A57D2-F472-4912-8863-2F050FB54F20}" destId="{D01E021C-B64B-447F-A53E-6383D76A3631}" srcOrd="2" destOrd="0" presId="urn:microsoft.com/office/officeart/2005/8/layout/pList2"/>
    <dgm:cxn modelId="{1B093116-1A28-4F15-ACCC-E5ADBBC81FDE}" type="presParOf" srcId="{DBD74856-B34C-461F-9B1E-A11AF8497694}" destId="{E1EE6882-88F1-4DD0-87C4-B9FACCF1FBEE}" srcOrd="3" destOrd="0" presId="urn:microsoft.com/office/officeart/2005/8/layout/pList2"/>
    <dgm:cxn modelId="{6F25480A-3C79-4AFA-932A-EC19D0627139}" type="presParOf" srcId="{DBD74856-B34C-461F-9B1E-A11AF8497694}" destId="{035412BD-84B5-47C7-B12B-CFAC1DBC703B}" srcOrd="4" destOrd="0" presId="urn:microsoft.com/office/officeart/2005/8/layout/pList2"/>
    <dgm:cxn modelId="{6DA9444E-DCC6-4CD2-93E5-43516CAFF8C1}" type="presParOf" srcId="{035412BD-84B5-47C7-B12B-CFAC1DBC703B}" destId="{D298E40A-FB98-4BCE-9512-47198891D28C}" srcOrd="0" destOrd="0" presId="urn:microsoft.com/office/officeart/2005/8/layout/pList2"/>
    <dgm:cxn modelId="{C9C28C36-B2AE-4D3E-90E0-2DA5507EC4E4}" type="presParOf" srcId="{035412BD-84B5-47C7-B12B-CFAC1DBC703B}" destId="{75CAD49E-2842-4EE8-B2E7-B1B5F7A32A9E}" srcOrd="1" destOrd="0" presId="urn:microsoft.com/office/officeart/2005/8/layout/pList2"/>
    <dgm:cxn modelId="{9BE3711C-1C8E-4E5C-AEF9-2D6A16069322}" type="presParOf" srcId="{035412BD-84B5-47C7-B12B-CFAC1DBC703B}" destId="{CEE78609-75AC-4714-AA9E-E0D89164EFC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C2491A-D72B-4E26-B7E8-BC413842F215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C018F4F5-FDBF-4025-BC8A-F718DF2ACBE9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nguồn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đầy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đủ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ngắn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gọn</a:t>
          </a:r>
          <a:endParaRPr lang="en-US" i="1" dirty="0"/>
        </a:p>
      </dgm:t>
    </dgm:pt>
    <dgm:pt modelId="{C8546929-9CC8-4F9C-B9BE-88C65BC4CAC4}" type="parTrans" cxnId="{20F1FEC4-2D1A-4AE6-A5A0-04AF32B5862B}">
      <dgm:prSet/>
      <dgm:spPr/>
      <dgm:t>
        <a:bodyPr/>
        <a:lstStyle/>
        <a:p>
          <a:endParaRPr lang="en-US"/>
        </a:p>
      </dgm:t>
    </dgm:pt>
    <dgm:pt modelId="{FF691DF6-5039-4949-9D53-F4B5FDCAA46A}" type="sibTrans" cxnId="{20F1FEC4-2D1A-4AE6-A5A0-04AF32B5862B}">
      <dgm:prSet/>
      <dgm:spPr/>
      <dgm:t>
        <a:bodyPr/>
        <a:lstStyle/>
        <a:p>
          <a:endParaRPr lang="en-US"/>
        </a:p>
      </dgm:t>
    </dgm:pt>
    <dgm:pt modelId="{D917B550-29F0-4E72-9DE3-D312A885CCD2}" type="pres">
      <dgm:prSet presAssocID="{1AC2491A-D72B-4E26-B7E8-BC413842F215}" presName="CompostProcess" presStyleCnt="0">
        <dgm:presLayoutVars>
          <dgm:dir/>
          <dgm:resizeHandles val="exact"/>
        </dgm:presLayoutVars>
      </dgm:prSet>
      <dgm:spPr/>
    </dgm:pt>
    <dgm:pt modelId="{7465BF25-C7BA-41D4-A18D-1AA1AEEB900D}" type="pres">
      <dgm:prSet presAssocID="{1AC2491A-D72B-4E26-B7E8-BC413842F215}" presName="arrow" presStyleLbl="bgShp" presStyleIdx="0" presStyleCnt="1"/>
      <dgm:spPr/>
    </dgm:pt>
    <dgm:pt modelId="{4CDBEA23-5C5F-416D-B7FC-FC5DCDFB7685}" type="pres">
      <dgm:prSet presAssocID="{1AC2491A-D72B-4E26-B7E8-BC413842F215}" presName="linearProcess" presStyleCnt="0"/>
      <dgm:spPr/>
    </dgm:pt>
    <dgm:pt modelId="{F62EDD9C-5DAE-4C30-B0EC-10AD44A7E984}" type="pres">
      <dgm:prSet presAssocID="{C018F4F5-FDBF-4025-BC8A-F718DF2ACBE9}" presName="textNode" presStyleLbl="node1" presStyleIdx="0" presStyleCnt="1" custScaleX="179351" custScaleY="79448">
        <dgm:presLayoutVars>
          <dgm:bulletEnabled val="1"/>
        </dgm:presLayoutVars>
      </dgm:prSet>
      <dgm:spPr/>
    </dgm:pt>
  </dgm:ptLst>
  <dgm:cxnLst>
    <dgm:cxn modelId="{056CFC2D-4ECF-47D1-877C-4563913FC9F0}" type="presOf" srcId="{1AC2491A-D72B-4E26-B7E8-BC413842F215}" destId="{D917B550-29F0-4E72-9DE3-D312A885CCD2}" srcOrd="0" destOrd="0" presId="urn:microsoft.com/office/officeart/2005/8/layout/hProcess9"/>
    <dgm:cxn modelId="{6B78E44C-199B-4A2A-AB02-FFCFA65BA296}" type="presOf" srcId="{C018F4F5-FDBF-4025-BC8A-F718DF2ACBE9}" destId="{F62EDD9C-5DAE-4C30-B0EC-10AD44A7E984}" srcOrd="0" destOrd="0" presId="urn:microsoft.com/office/officeart/2005/8/layout/hProcess9"/>
    <dgm:cxn modelId="{20F1FEC4-2D1A-4AE6-A5A0-04AF32B5862B}" srcId="{1AC2491A-D72B-4E26-B7E8-BC413842F215}" destId="{C018F4F5-FDBF-4025-BC8A-F718DF2ACBE9}" srcOrd="0" destOrd="0" parTransId="{C8546929-9CC8-4F9C-B9BE-88C65BC4CAC4}" sibTransId="{FF691DF6-5039-4949-9D53-F4B5FDCAA46A}"/>
    <dgm:cxn modelId="{63F4C884-9C1A-441B-AE67-586C84F196B3}" type="presParOf" srcId="{D917B550-29F0-4E72-9DE3-D312A885CCD2}" destId="{7465BF25-C7BA-41D4-A18D-1AA1AEEB900D}" srcOrd="0" destOrd="0" presId="urn:microsoft.com/office/officeart/2005/8/layout/hProcess9"/>
    <dgm:cxn modelId="{68DA1FFE-3CF1-46BB-BAD3-C897BF9753E5}" type="presParOf" srcId="{D917B550-29F0-4E72-9DE3-D312A885CCD2}" destId="{4CDBEA23-5C5F-416D-B7FC-FC5DCDFB7685}" srcOrd="1" destOrd="0" presId="urn:microsoft.com/office/officeart/2005/8/layout/hProcess9"/>
    <dgm:cxn modelId="{84F502A9-3685-4BC5-9A43-2422A2989790}" type="presParOf" srcId="{4CDBEA23-5C5F-416D-B7FC-FC5DCDFB7685}" destId="{F62EDD9C-5DAE-4C30-B0EC-10AD44A7E984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ADCB61-7278-438A-9CBE-5D1747EE136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93EAE7-5AB3-4C5A-89BC-1F6B8527F69C}">
      <dgm:prSet phldrT="[Text]"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thuyết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94151D-28C9-4423-831D-283A7508D050}" type="parTrans" cxnId="{6E68C6FE-69A4-465C-AC78-B880F92D1769}">
      <dgm:prSet/>
      <dgm:spPr/>
      <dgm:t>
        <a:bodyPr/>
        <a:lstStyle/>
        <a:p>
          <a:endParaRPr lang="en-US"/>
        </a:p>
      </dgm:t>
    </dgm:pt>
    <dgm:pt modelId="{1A3B474F-022E-416C-AAD0-2755AAFC1B85}" type="sibTrans" cxnId="{6E68C6FE-69A4-465C-AC78-B880F92D1769}">
      <dgm:prSet/>
      <dgm:spPr/>
      <dgm:t>
        <a:bodyPr/>
        <a:lstStyle/>
        <a:p>
          <a:endParaRPr lang="en-US"/>
        </a:p>
      </dgm:t>
    </dgm:pt>
    <dgm:pt modelId="{616BF914-54BB-4B3E-996A-1F118056DEDF}">
      <dgm:prSet phldrT="[Text]"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Y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4CD445-79E9-4C11-8E5A-D70215DB5340}" type="parTrans" cxnId="{4BCAB549-13D2-4A11-92BF-7F13B746355B}">
      <dgm:prSet/>
      <dgm:spPr/>
      <dgm:t>
        <a:bodyPr/>
        <a:lstStyle/>
        <a:p>
          <a:endParaRPr lang="en-US" sz="25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12FE2E-5C47-4273-8D08-A2118A2D79D2}" type="sibTrans" cxnId="{4BCAB549-13D2-4A11-92BF-7F13B746355B}">
      <dgm:prSet/>
      <dgm:spPr/>
      <dgm:t>
        <a:bodyPr/>
        <a:lstStyle/>
        <a:p>
          <a:endParaRPr lang="en-US"/>
        </a:p>
      </dgm:t>
    </dgm:pt>
    <dgm:pt modelId="{FDE67268-CAFD-4DF6-9131-54D0AE963A67}">
      <dgm:prSet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Khai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64AAEA-BFFE-47B4-ADF9-7847B0146350}" type="parTrans" cxnId="{34D5939E-C1DD-4134-98E7-18E365E82661}">
      <dgm:prSet/>
      <dgm:spPr/>
      <dgm:t>
        <a:bodyPr/>
        <a:lstStyle/>
        <a:p>
          <a:endParaRPr lang="en-US" sz="2500"/>
        </a:p>
      </dgm:t>
    </dgm:pt>
    <dgm:pt modelId="{90FD2A9D-E696-4EB3-B494-4C35883665E9}" type="sibTrans" cxnId="{34D5939E-C1DD-4134-98E7-18E365E82661}">
      <dgm:prSet/>
      <dgm:spPr/>
      <dgm:t>
        <a:bodyPr/>
        <a:lstStyle/>
        <a:p>
          <a:endParaRPr lang="en-US"/>
        </a:p>
      </dgm:t>
    </dgm:pt>
    <dgm:pt modelId="{19B06845-97AE-49BE-8437-4E827E856687}">
      <dgm:prSet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Khai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Web</a:t>
          </a:r>
        </a:p>
      </dgm:t>
    </dgm:pt>
    <dgm:pt modelId="{E68D7AF4-DC15-4939-9A07-5B9C388F9843}" type="parTrans" cxnId="{3C1D1E2B-EC65-483E-BF53-46067621C3E2}">
      <dgm:prSet/>
      <dgm:spPr/>
      <dgm:t>
        <a:bodyPr/>
        <a:lstStyle/>
        <a:p>
          <a:endParaRPr lang="en-US"/>
        </a:p>
      </dgm:t>
    </dgm:pt>
    <dgm:pt modelId="{BFE5B5C3-9F96-4436-BC25-0488ABFDCE60}" type="sibTrans" cxnId="{3C1D1E2B-EC65-483E-BF53-46067621C3E2}">
      <dgm:prSet/>
      <dgm:spPr/>
      <dgm:t>
        <a:bodyPr/>
        <a:lstStyle/>
        <a:p>
          <a:endParaRPr lang="en-US"/>
        </a:p>
      </dgm:t>
    </dgm:pt>
    <dgm:pt modelId="{0E6E50C6-A0B4-4688-8496-AFFB26117003}" type="pres">
      <dgm:prSet presAssocID="{F1ADCB61-7278-438A-9CBE-5D1747EE136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F1D17C-0CB3-4E28-A2C3-EBB1BCD94496}" type="pres">
      <dgm:prSet presAssocID="{5B93EAE7-5AB3-4C5A-89BC-1F6B8527F69C}" presName="hierRoot1" presStyleCnt="0"/>
      <dgm:spPr/>
    </dgm:pt>
    <dgm:pt modelId="{F14C6C4E-29C6-43E7-B671-E1B5860CB0A0}" type="pres">
      <dgm:prSet presAssocID="{5B93EAE7-5AB3-4C5A-89BC-1F6B8527F69C}" presName="composite" presStyleCnt="0"/>
      <dgm:spPr/>
    </dgm:pt>
    <dgm:pt modelId="{A9252BC2-9A12-4146-83C3-506AB1D5FDFA}" type="pres">
      <dgm:prSet presAssocID="{5B93EAE7-5AB3-4C5A-89BC-1F6B8527F69C}" presName="background" presStyleLbl="node0" presStyleIdx="0" presStyleCnt="1"/>
      <dgm:spPr/>
    </dgm:pt>
    <dgm:pt modelId="{1B797B26-BF67-4037-8730-AEACE78E9D16}" type="pres">
      <dgm:prSet presAssocID="{5B93EAE7-5AB3-4C5A-89BC-1F6B8527F69C}" presName="text" presStyleLbl="fgAcc0" presStyleIdx="0" presStyleCnt="1" custScaleX="131165" custScaleY="122821">
        <dgm:presLayoutVars>
          <dgm:chPref val="3"/>
        </dgm:presLayoutVars>
      </dgm:prSet>
      <dgm:spPr/>
    </dgm:pt>
    <dgm:pt modelId="{913DE622-63B5-4D06-B7BF-C3B6D9F79B62}" type="pres">
      <dgm:prSet presAssocID="{5B93EAE7-5AB3-4C5A-89BC-1F6B8527F69C}" presName="hierChild2" presStyleCnt="0"/>
      <dgm:spPr/>
    </dgm:pt>
    <dgm:pt modelId="{977BAF4F-9018-4D7D-B254-27C538096323}" type="pres">
      <dgm:prSet presAssocID="{E94CD445-79E9-4C11-8E5A-D70215DB5340}" presName="Name10" presStyleLbl="parChTrans1D2" presStyleIdx="0" presStyleCnt="2"/>
      <dgm:spPr/>
    </dgm:pt>
    <dgm:pt modelId="{3715B9E7-0423-4A4F-80F9-035FC537148E}" type="pres">
      <dgm:prSet presAssocID="{616BF914-54BB-4B3E-996A-1F118056DEDF}" presName="hierRoot2" presStyleCnt="0"/>
      <dgm:spPr/>
    </dgm:pt>
    <dgm:pt modelId="{524E9EA2-5B6C-4E48-ADC2-4551ED422D78}" type="pres">
      <dgm:prSet presAssocID="{616BF914-54BB-4B3E-996A-1F118056DEDF}" presName="composite2" presStyleCnt="0"/>
      <dgm:spPr/>
    </dgm:pt>
    <dgm:pt modelId="{2ACD2342-7F5B-44FC-A830-E17F8B0C9693}" type="pres">
      <dgm:prSet presAssocID="{616BF914-54BB-4B3E-996A-1F118056DEDF}" presName="background2" presStyleLbl="node2" presStyleIdx="0" presStyleCnt="2"/>
      <dgm:spPr/>
    </dgm:pt>
    <dgm:pt modelId="{CD5A9524-C4FA-4A16-BF27-2F241E8E9CB8}" type="pres">
      <dgm:prSet presAssocID="{616BF914-54BB-4B3E-996A-1F118056DEDF}" presName="text2" presStyleLbl="fgAcc2" presStyleIdx="0" presStyleCnt="2" custScaleX="140009" custScaleY="130830">
        <dgm:presLayoutVars>
          <dgm:chPref val="3"/>
        </dgm:presLayoutVars>
      </dgm:prSet>
      <dgm:spPr/>
    </dgm:pt>
    <dgm:pt modelId="{5FCA38E3-61C5-4331-88C0-96E29E28FED3}" type="pres">
      <dgm:prSet presAssocID="{616BF914-54BB-4B3E-996A-1F118056DEDF}" presName="hierChild3" presStyleCnt="0"/>
      <dgm:spPr/>
    </dgm:pt>
    <dgm:pt modelId="{DD706DF7-148C-4FDB-BFB1-29EB5606F492}" type="pres">
      <dgm:prSet presAssocID="{3064AAEA-BFFE-47B4-ADF9-7847B0146350}" presName="Name10" presStyleLbl="parChTrans1D2" presStyleIdx="1" presStyleCnt="2"/>
      <dgm:spPr/>
    </dgm:pt>
    <dgm:pt modelId="{9944081E-7309-4BC1-B728-B74BD89C71D1}" type="pres">
      <dgm:prSet presAssocID="{FDE67268-CAFD-4DF6-9131-54D0AE963A67}" presName="hierRoot2" presStyleCnt="0"/>
      <dgm:spPr/>
    </dgm:pt>
    <dgm:pt modelId="{04208C4A-26DE-4F17-8AA1-650E89685E9A}" type="pres">
      <dgm:prSet presAssocID="{FDE67268-CAFD-4DF6-9131-54D0AE963A67}" presName="composite2" presStyleCnt="0"/>
      <dgm:spPr/>
    </dgm:pt>
    <dgm:pt modelId="{C520163D-E41A-4552-8DFE-EEB862435D2C}" type="pres">
      <dgm:prSet presAssocID="{FDE67268-CAFD-4DF6-9131-54D0AE963A67}" presName="background2" presStyleLbl="node2" presStyleIdx="1" presStyleCnt="2"/>
      <dgm:spPr/>
    </dgm:pt>
    <dgm:pt modelId="{7E34DF64-6758-4923-8319-3BBE81CA75BD}" type="pres">
      <dgm:prSet presAssocID="{FDE67268-CAFD-4DF6-9131-54D0AE963A67}" presName="text2" presStyleLbl="fgAcc2" presStyleIdx="1" presStyleCnt="2" custScaleX="129726" custScaleY="125570">
        <dgm:presLayoutVars>
          <dgm:chPref val="3"/>
        </dgm:presLayoutVars>
      </dgm:prSet>
      <dgm:spPr/>
    </dgm:pt>
    <dgm:pt modelId="{FB221609-E8C4-4313-B715-0A26F7D22B92}" type="pres">
      <dgm:prSet presAssocID="{FDE67268-CAFD-4DF6-9131-54D0AE963A67}" presName="hierChild3" presStyleCnt="0"/>
      <dgm:spPr/>
    </dgm:pt>
    <dgm:pt modelId="{FC6DA3DE-FD0F-4B53-86FB-49EF5104D0A8}" type="pres">
      <dgm:prSet presAssocID="{E68D7AF4-DC15-4939-9A07-5B9C388F9843}" presName="Name17" presStyleLbl="parChTrans1D3" presStyleIdx="0" presStyleCnt="1"/>
      <dgm:spPr/>
    </dgm:pt>
    <dgm:pt modelId="{8370D46E-17EB-4DE1-ACE1-B1280867BF3B}" type="pres">
      <dgm:prSet presAssocID="{19B06845-97AE-49BE-8437-4E827E856687}" presName="hierRoot3" presStyleCnt="0"/>
      <dgm:spPr/>
    </dgm:pt>
    <dgm:pt modelId="{51903C66-99AD-436F-96FB-E41245EB3025}" type="pres">
      <dgm:prSet presAssocID="{19B06845-97AE-49BE-8437-4E827E856687}" presName="composite3" presStyleCnt="0"/>
      <dgm:spPr/>
    </dgm:pt>
    <dgm:pt modelId="{370D0EBF-9F52-4C7B-AE0B-D6314901CA76}" type="pres">
      <dgm:prSet presAssocID="{19B06845-97AE-49BE-8437-4E827E856687}" presName="background3" presStyleLbl="node3" presStyleIdx="0" presStyleCnt="1"/>
      <dgm:spPr/>
    </dgm:pt>
    <dgm:pt modelId="{2B9B56D1-6DEF-41E9-A26C-2329C5173BFD}" type="pres">
      <dgm:prSet presAssocID="{19B06845-97AE-49BE-8437-4E827E856687}" presName="text3" presStyleLbl="fgAcc3" presStyleIdx="0" presStyleCnt="1" custScaleX="137443" custScaleY="120157">
        <dgm:presLayoutVars>
          <dgm:chPref val="3"/>
        </dgm:presLayoutVars>
      </dgm:prSet>
      <dgm:spPr/>
    </dgm:pt>
    <dgm:pt modelId="{FAF2E498-35D7-4653-8FBC-B24F39A2390C}" type="pres">
      <dgm:prSet presAssocID="{19B06845-97AE-49BE-8437-4E827E856687}" presName="hierChild4" presStyleCnt="0"/>
      <dgm:spPr/>
    </dgm:pt>
  </dgm:ptLst>
  <dgm:cxnLst>
    <dgm:cxn modelId="{3C1D1E2B-EC65-483E-BF53-46067621C3E2}" srcId="{FDE67268-CAFD-4DF6-9131-54D0AE963A67}" destId="{19B06845-97AE-49BE-8437-4E827E856687}" srcOrd="0" destOrd="0" parTransId="{E68D7AF4-DC15-4939-9A07-5B9C388F9843}" sibTransId="{BFE5B5C3-9F96-4436-BC25-0488ABFDCE60}"/>
    <dgm:cxn modelId="{D4A69C68-5F28-41BE-A867-51EBB12ECAA9}" type="presOf" srcId="{E94CD445-79E9-4C11-8E5A-D70215DB5340}" destId="{977BAF4F-9018-4D7D-B254-27C538096323}" srcOrd="0" destOrd="0" presId="urn:microsoft.com/office/officeart/2005/8/layout/hierarchy1"/>
    <dgm:cxn modelId="{4BCAB549-13D2-4A11-92BF-7F13B746355B}" srcId="{5B93EAE7-5AB3-4C5A-89BC-1F6B8527F69C}" destId="{616BF914-54BB-4B3E-996A-1F118056DEDF}" srcOrd="0" destOrd="0" parTransId="{E94CD445-79E9-4C11-8E5A-D70215DB5340}" sibTransId="{1F12FE2E-5C47-4273-8D08-A2118A2D79D2}"/>
    <dgm:cxn modelId="{C941E569-16E4-493D-B0E8-0604B810ED1E}" type="presOf" srcId="{FDE67268-CAFD-4DF6-9131-54D0AE963A67}" destId="{7E34DF64-6758-4923-8319-3BBE81CA75BD}" srcOrd="0" destOrd="0" presId="urn:microsoft.com/office/officeart/2005/8/layout/hierarchy1"/>
    <dgm:cxn modelId="{F562FD71-33AC-4726-AC99-E031D9E0F371}" type="presOf" srcId="{3064AAEA-BFFE-47B4-ADF9-7847B0146350}" destId="{DD706DF7-148C-4FDB-BFB1-29EB5606F492}" srcOrd="0" destOrd="0" presId="urn:microsoft.com/office/officeart/2005/8/layout/hierarchy1"/>
    <dgm:cxn modelId="{0FB33E52-694F-4811-9E91-27D74F37A064}" type="presOf" srcId="{F1ADCB61-7278-438A-9CBE-5D1747EE1366}" destId="{0E6E50C6-A0B4-4688-8496-AFFB26117003}" srcOrd="0" destOrd="0" presId="urn:microsoft.com/office/officeart/2005/8/layout/hierarchy1"/>
    <dgm:cxn modelId="{C6A06C7F-5985-42B7-8A20-E711731E35FA}" type="presOf" srcId="{616BF914-54BB-4B3E-996A-1F118056DEDF}" destId="{CD5A9524-C4FA-4A16-BF27-2F241E8E9CB8}" srcOrd="0" destOrd="0" presId="urn:microsoft.com/office/officeart/2005/8/layout/hierarchy1"/>
    <dgm:cxn modelId="{9ADCF390-88D4-4436-9377-BB29A40271F8}" type="presOf" srcId="{E68D7AF4-DC15-4939-9A07-5B9C388F9843}" destId="{FC6DA3DE-FD0F-4B53-86FB-49EF5104D0A8}" srcOrd="0" destOrd="0" presId="urn:microsoft.com/office/officeart/2005/8/layout/hierarchy1"/>
    <dgm:cxn modelId="{0696DA94-CFD7-4A4A-92A7-171B19DC2694}" type="presOf" srcId="{5B93EAE7-5AB3-4C5A-89BC-1F6B8527F69C}" destId="{1B797B26-BF67-4037-8730-AEACE78E9D16}" srcOrd="0" destOrd="0" presId="urn:microsoft.com/office/officeart/2005/8/layout/hierarchy1"/>
    <dgm:cxn modelId="{34D5939E-C1DD-4134-98E7-18E365E82661}" srcId="{5B93EAE7-5AB3-4C5A-89BC-1F6B8527F69C}" destId="{FDE67268-CAFD-4DF6-9131-54D0AE963A67}" srcOrd="1" destOrd="0" parTransId="{3064AAEA-BFFE-47B4-ADF9-7847B0146350}" sibTransId="{90FD2A9D-E696-4EB3-B494-4C35883665E9}"/>
    <dgm:cxn modelId="{D9DC2EA2-6482-45BC-BFE7-F98DCC839FEF}" type="presOf" srcId="{19B06845-97AE-49BE-8437-4E827E856687}" destId="{2B9B56D1-6DEF-41E9-A26C-2329C5173BFD}" srcOrd="0" destOrd="0" presId="urn:microsoft.com/office/officeart/2005/8/layout/hierarchy1"/>
    <dgm:cxn modelId="{6E68C6FE-69A4-465C-AC78-B880F92D1769}" srcId="{F1ADCB61-7278-438A-9CBE-5D1747EE1366}" destId="{5B93EAE7-5AB3-4C5A-89BC-1F6B8527F69C}" srcOrd="0" destOrd="0" parTransId="{9994151D-28C9-4423-831D-283A7508D050}" sibTransId="{1A3B474F-022E-416C-AAD0-2755AAFC1B85}"/>
    <dgm:cxn modelId="{BEA933AB-27A9-4874-B5E5-245233A71785}" type="presParOf" srcId="{0E6E50C6-A0B4-4688-8496-AFFB26117003}" destId="{4DF1D17C-0CB3-4E28-A2C3-EBB1BCD94496}" srcOrd="0" destOrd="0" presId="urn:microsoft.com/office/officeart/2005/8/layout/hierarchy1"/>
    <dgm:cxn modelId="{5B9000D6-F402-45A3-9F51-DBC7E2590C53}" type="presParOf" srcId="{4DF1D17C-0CB3-4E28-A2C3-EBB1BCD94496}" destId="{F14C6C4E-29C6-43E7-B671-E1B5860CB0A0}" srcOrd="0" destOrd="0" presId="urn:microsoft.com/office/officeart/2005/8/layout/hierarchy1"/>
    <dgm:cxn modelId="{EB4B3F00-6037-4827-A055-CC1939F413FF}" type="presParOf" srcId="{F14C6C4E-29C6-43E7-B671-E1B5860CB0A0}" destId="{A9252BC2-9A12-4146-83C3-506AB1D5FDFA}" srcOrd="0" destOrd="0" presId="urn:microsoft.com/office/officeart/2005/8/layout/hierarchy1"/>
    <dgm:cxn modelId="{A8F2A5DA-F242-42A3-AD84-050139F10BB3}" type="presParOf" srcId="{F14C6C4E-29C6-43E7-B671-E1B5860CB0A0}" destId="{1B797B26-BF67-4037-8730-AEACE78E9D16}" srcOrd="1" destOrd="0" presId="urn:microsoft.com/office/officeart/2005/8/layout/hierarchy1"/>
    <dgm:cxn modelId="{C9F3A8C8-AAA6-4F94-98DA-4FA216204CE4}" type="presParOf" srcId="{4DF1D17C-0CB3-4E28-A2C3-EBB1BCD94496}" destId="{913DE622-63B5-4D06-B7BF-C3B6D9F79B62}" srcOrd="1" destOrd="0" presId="urn:microsoft.com/office/officeart/2005/8/layout/hierarchy1"/>
    <dgm:cxn modelId="{3C381CAE-B25B-4614-A4C6-92B884F05717}" type="presParOf" srcId="{913DE622-63B5-4D06-B7BF-C3B6D9F79B62}" destId="{977BAF4F-9018-4D7D-B254-27C538096323}" srcOrd="0" destOrd="0" presId="urn:microsoft.com/office/officeart/2005/8/layout/hierarchy1"/>
    <dgm:cxn modelId="{52C7499C-883D-4AD0-911C-250483846ADC}" type="presParOf" srcId="{913DE622-63B5-4D06-B7BF-C3B6D9F79B62}" destId="{3715B9E7-0423-4A4F-80F9-035FC537148E}" srcOrd="1" destOrd="0" presId="urn:microsoft.com/office/officeart/2005/8/layout/hierarchy1"/>
    <dgm:cxn modelId="{BD5AFFCD-B9B9-4BF8-9E9B-01750ACA8F77}" type="presParOf" srcId="{3715B9E7-0423-4A4F-80F9-035FC537148E}" destId="{524E9EA2-5B6C-4E48-ADC2-4551ED422D78}" srcOrd="0" destOrd="0" presId="urn:microsoft.com/office/officeart/2005/8/layout/hierarchy1"/>
    <dgm:cxn modelId="{990E7545-4E94-4FE1-A218-498EE0CB577E}" type="presParOf" srcId="{524E9EA2-5B6C-4E48-ADC2-4551ED422D78}" destId="{2ACD2342-7F5B-44FC-A830-E17F8B0C9693}" srcOrd="0" destOrd="0" presId="urn:microsoft.com/office/officeart/2005/8/layout/hierarchy1"/>
    <dgm:cxn modelId="{4FBEA661-27E3-4804-AF5C-8D6706CED6A2}" type="presParOf" srcId="{524E9EA2-5B6C-4E48-ADC2-4551ED422D78}" destId="{CD5A9524-C4FA-4A16-BF27-2F241E8E9CB8}" srcOrd="1" destOrd="0" presId="urn:microsoft.com/office/officeart/2005/8/layout/hierarchy1"/>
    <dgm:cxn modelId="{110F0FE0-6509-4EF3-AAF7-928973A305FD}" type="presParOf" srcId="{3715B9E7-0423-4A4F-80F9-035FC537148E}" destId="{5FCA38E3-61C5-4331-88C0-96E29E28FED3}" srcOrd="1" destOrd="0" presId="urn:microsoft.com/office/officeart/2005/8/layout/hierarchy1"/>
    <dgm:cxn modelId="{4BFFB33D-5592-4138-9998-9AA2C402F537}" type="presParOf" srcId="{913DE622-63B5-4D06-B7BF-C3B6D9F79B62}" destId="{DD706DF7-148C-4FDB-BFB1-29EB5606F492}" srcOrd="2" destOrd="0" presId="urn:microsoft.com/office/officeart/2005/8/layout/hierarchy1"/>
    <dgm:cxn modelId="{61DB5BBA-26DD-43C3-A99F-9FCF5CA7DE98}" type="presParOf" srcId="{913DE622-63B5-4D06-B7BF-C3B6D9F79B62}" destId="{9944081E-7309-4BC1-B728-B74BD89C71D1}" srcOrd="3" destOrd="0" presId="urn:microsoft.com/office/officeart/2005/8/layout/hierarchy1"/>
    <dgm:cxn modelId="{C4323DF3-B19E-442F-879D-A6A138F24AA9}" type="presParOf" srcId="{9944081E-7309-4BC1-B728-B74BD89C71D1}" destId="{04208C4A-26DE-4F17-8AA1-650E89685E9A}" srcOrd="0" destOrd="0" presId="urn:microsoft.com/office/officeart/2005/8/layout/hierarchy1"/>
    <dgm:cxn modelId="{6110C8CF-8F43-4649-8D42-CEE4B7AF6F75}" type="presParOf" srcId="{04208C4A-26DE-4F17-8AA1-650E89685E9A}" destId="{C520163D-E41A-4552-8DFE-EEB862435D2C}" srcOrd="0" destOrd="0" presId="urn:microsoft.com/office/officeart/2005/8/layout/hierarchy1"/>
    <dgm:cxn modelId="{5E9B3258-A46C-4593-838C-EF6CC486AF34}" type="presParOf" srcId="{04208C4A-26DE-4F17-8AA1-650E89685E9A}" destId="{7E34DF64-6758-4923-8319-3BBE81CA75BD}" srcOrd="1" destOrd="0" presId="urn:microsoft.com/office/officeart/2005/8/layout/hierarchy1"/>
    <dgm:cxn modelId="{A44E1C5E-55D6-4E99-AA50-F11EFBDD1D50}" type="presParOf" srcId="{9944081E-7309-4BC1-B728-B74BD89C71D1}" destId="{FB221609-E8C4-4313-B715-0A26F7D22B92}" srcOrd="1" destOrd="0" presId="urn:microsoft.com/office/officeart/2005/8/layout/hierarchy1"/>
    <dgm:cxn modelId="{7947CDAF-D503-48C8-8EE9-86B5B621B654}" type="presParOf" srcId="{FB221609-E8C4-4313-B715-0A26F7D22B92}" destId="{FC6DA3DE-FD0F-4B53-86FB-49EF5104D0A8}" srcOrd="0" destOrd="0" presId="urn:microsoft.com/office/officeart/2005/8/layout/hierarchy1"/>
    <dgm:cxn modelId="{AF07592B-C5F5-44FA-957E-E297D436ED58}" type="presParOf" srcId="{FB221609-E8C4-4313-B715-0A26F7D22B92}" destId="{8370D46E-17EB-4DE1-ACE1-B1280867BF3B}" srcOrd="1" destOrd="0" presId="urn:microsoft.com/office/officeart/2005/8/layout/hierarchy1"/>
    <dgm:cxn modelId="{9F1CD584-7E06-461E-89E5-E1643DA759AF}" type="presParOf" srcId="{8370D46E-17EB-4DE1-ACE1-B1280867BF3B}" destId="{51903C66-99AD-436F-96FB-E41245EB3025}" srcOrd="0" destOrd="0" presId="urn:microsoft.com/office/officeart/2005/8/layout/hierarchy1"/>
    <dgm:cxn modelId="{F7FA5F46-CD76-40B6-A8D1-17A78870D31B}" type="presParOf" srcId="{51903C66-99AD-436F-96FB-E41245EB3025}" destId="{370D0EBF-9F52-4C7B-AE0B-D6314901CA76}" srcOrd="0" destOrd="0" presId="urn:microsoft.com/office/officeart/2005/8/layout/hierarchy1"/>
    <dgm:cxn modelId="{BE114B3C-BC91-4A44-A810-D57B26F22A49}" type="presParOf" srcId="{51903C66-99AD-436F-96FB-E41245EB3025}" destId="{2B9B56D1-6DEF-41E9-A26C-2329C5173BFD}" srcOrd="1" destOrd="0" presId="urn:microsoft.com/office/officeart/2005/8/layout/hierarchy1"/>
    <dgm:cxn modelId="{D7040A7F-0908-491C-9598-1BC9C7BA7E4D}" type="presParOf" srcId="{8370D46E-17EB-4DE1-ACE1-B1280867BF3B}" destId="{FAF2E498-35D7-4653-8FBC-B24F39A239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D2D78-AE76-4262-9BE3-0C2C6F995E7F}" type="doc">
      <dgm:prSet loTypeId="urn:microsoft.com/office/officeart/2005/8/layout/arrow5" loCatId="process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E3C280-CCE6-4918-8D13-6F5B671D7569}">
      <dgm:prSet phldrT="[Text]" custT="1"/>
      <dgm:spPr/>
      <dgm:t>
        <a:bodyPr/>
        <a:lstStyle/>
        <a:p>
          <a:r>
            <a:rPr lang="en-US" sz="33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3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</a:p>
        <a:p>
          <a:r>
            <a:rPr lang="en-US" sz="3300" b="1" dirty="0">
              <a:latin typeface="Times New Roman" panose="02020603050405020304" pitchFamily="18" charset="0"/>
              <a:cs typeface="Times New Roman" panose="02020603050405020304" pitchFamily="18" charset="0"/>
            </a:rPr>
            <a:t>Y </a:t>
          </a:r>
          <a:r>
            <a:rPr lang="en-US" sz="33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3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1C448B-2659-404C-8CA2-A132DEFC5876}" type="parTrans" cxnId="{FB470DB3-C849-4DB2-AC18-B078756CB82D}">
      <dgm:prSet/>
      <dgm:spPr/>
      <dgm:t>
        <a:bodyPr/>
        <a:lstStyle/>
        <a:p>
          <a:endParaRPr lang="en-US"/>
        </a:p>
      </dgm:t>
    </dgm:pt>
    <dgm:pt modelId="{7F389259-97CE-4D9E-98E2-36D98B6F018E}" type="sibTrans" cxnId="{FB470DB3-C849-4DB2-AC18-B078756CB82D}">
      <dgm:prSet/>
      <dgm:spPr/>
      <dgm:t>
        <a:bodyPr/>
        <a:lstStyle/>
        <a:p>
          <a:endParaRPr lang="en-US"/>
        </a:p>
      </dgm:t>
    </dgm:pt>
    <dgm:pt modelId="{686F9DAB-2895-4E2F-BCE4-4FFA91C392A9}">
      <dgm:prSet phldrT="[Text]" custT="1"/>
      <dgm:spPr/>
      <dgm:t>
        <a:bodyPr/>
        <a:lstStyle/>
        <a:p>
          <a:r>
            <a:rPr lang="en-US" sz="33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3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3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33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r>
            <a:rPr lang="en-US" sz="3300" b="1" dirty="0">
              <a:latin typeface="Times New Roman" panose="02020603050405020304" pitchFamily="18" charset="0"/>
              <a:cs typeface="Times New Roman" panose="02020603050405020304" pitchFamily="18" charset="0"/>
            </a:rPr>
            <a:t>Y </a:t>
          </a:r>
          <a:r>
            <a:rPr lang="en-US" sz="33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33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0EB37D-4999-4422-8B85-02C08D5F582B}" type="parTrans" cxnId="{CE43A69F-482C-45A1-A12D-41E8B0444BC1}">
      <dgm:prSet/>
      <dgm:spPr/>
      <dgm:t>
        <a:bodyPr/>
        <a:lstStyle/>
        <a:p>
          <a:endParaRPr lang="en-US"/>
        </a:p>
      </dgm:t>
    </dgm:pt>
    <dgm:pt modelId="{EB6E4EF2-2CBD-4E94-9B89-683B5BDA03D1}" type="sibTrans" cxnId="{CE43A69F-482C-45A1-A12D-41E8B0444BC1}">
      <dgm:prSet/>
      <dgm:spPr/>
      <dgm:t>
        <a:bodyPr/>
        <a:lstStyle/>
        <a:p>
          <a:endParaRPr lang="en-US"/>
        </a:p>
      </dgm:t>
    </dgm:pt>
    <dgm:pt modelId="{33C9E8C9-8D56-4D7D-A275-E73355E6FA44}" type="pres">
      <dgm:prSet presAssocID="{731D2D78-AE76-4262-9BE3-0C2C6F995E7F}" presName="diagram" presStyleCnt="0">
        <dgm:presLayoutVars>
          <dgm:dir/>
          <dgm:resizeHandles val="exact"/>
        </dgm:presLayoutVars>
      </dgm:prSet>
      <dgm:spPr/>
    </dgm:pt>
    <dgm:pt modelId="{59D8CF11-A749-4AD6-9793-9404711FBA2B}" type="pres">
      <dgm:prSet presAssocID="{D4E3C280-CCE6-4918-8D13-6F5B671D7569}" presName="arrow" presStyleLbl="node1" presStyleIdx="0" presStyleCnt="2">
        <dgm:presLayoutVars>
          <dgm:bulletEnabled val="1"/>
        </dgm:presLayoutVars>
      </dgm:prSet>
      <dgm:spPr/>
    </dgm:pt>
    <dgm:pt modelId="{5DDA03CD-9784-4FD3-8F25-E6FF312AC1B0}" type="pres">
      <dgm:prSet presAssocID="{686F9DAB-2895-4E2F-BCE4-4FFA91C392A9}" presName="arrow" presStyleLbl="node1" presStyleIdx="1" presStyleCnt="2">
        <dgm:presLayoutVars>
          <dgm:bulletEnabled val="1"/>
        </dgm:presLayoutVars>
      </dgm:prSet>
      <dgm:spPr/>
    </dgm:pt>
  </dgm:ptLst>
  <dgm:cxnLst>
    <dgm:cxn modelId="{8D6AF107-93CD-4AD6-8721-A0D9F83025AC}" type="presOf" srcId="{D4E3C280-CCE6-4918-8D13-6F5B671D7569}" destId="{59D8CF11-A749-4AD6-9793-9404711FBA2B}" srcOrd="0" destOrd="0" presId="urn:microsoft.com/office/officeart/2005/8/layout/arrow5"/>
    <dgm:cxn modelId="{6B622455-B320-46D1-BBE7-43E2187DBC10}" type="presOf" srcId="{686F9DAB-2895-4E2F-BCE4-4FFA91C392A9}" destId="{5DDA03CD-9784-4FD3-8F25-E6FF312AC1B0}" srcOrd="0" destOrd="0" presId="urn:microsoft.com/office/officeart/2005/8/layout/arrow5"/>
    <dgm:cxn modelId="{5AC4B682-12BD-4802-975F-3B7877750F30}" type="presOf" srcId="{731D2D78-AE76-4262-9BE3-0C2C6F995E7F}" destId="{33C9E8C9-8D56-4D7D-A275-E73355E6FA44}" srcOrd="0" destOrd="0" presId="urn:microsoft.com/office/officeart/2005/8/layout/arrow5"/>
    <dgm:cxn modelId="{CE43A69F-482C-45A1-A12D-41E8B0444BC1}" srcId="{731D2D78-AE76-4262-9BE3-0C2C6F995E7F}" destId="{686F9DAB-2895-4E2F-BCE4-4FFA91C392A9}" srcOrd="1" destOrd="0" parTransId="{D80EB37D-4999-4422-8B85-02C08D5F582B}" sibTransId="{EB6E4EF2-2CBD-4E94-9B89-683B5BDA03D1}"/>
    <dgm:cxn modelId="{FB470DB3-C849-4DB2-AC18-B078756CB82D}" srcId="{731D2D78-AE76-4262-9BE3-0C2C6F995E7F}" destId="{D4E3C280-CCE6-4918-8D13-6F5B671D7569}" srcOrd="0" destOrd="0" parTransId="{1F1C448B-2659-404C-8CA2-A132DEFC5876}" sibTransId="{7F389259-97CE-4D9E-98E2-36D98B6F018E}"/>
    <dgm:cxn modelId="{1AB4AE79-20F7-4547-85FE-DA3E73A882FF}" type="presParOf" srcId="{33C9E8C9-8D56-4D7D-A275-E73355E6FA44}" destId="{59D8CF11-A749-4AD6-9793-9404711FBA2B}" srcOrd="0" destOrd="0" presId="urn:microsoft.com/office/officeart/2005/8/layout/arrow5"/>
    <dgm:cxn modelId="{7258FFB2-9670-4EDF-9615-BED4A7B8ADB8}" type="presParOf" srcId="{33C9E8C9-8D56-4D7D-A275-E73355E6FA44}" destId="{5DDA03CD-9784-4FD3-8F25-E6FF312AC1B0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AA7D21-678F-4889-ABDC-5A934F5718FE}" type="doc">
      <dgm:prSet loTypeId="urn:microsoft.com/office/officeart/2005/8/layout/radial2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92BAE6-4866-47EC-ACE6-49F203501BE0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C95DA5-3F75-4659-8843-7D55CA42C91E}" type="parTrans" cxnId="{9F44E5FD-B108-48EA-82BC-DAC6FF288BC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F2A292-3ADF-4C5C-BAF1-A7331F58034A}" type="sibTrans" cxnId="{9F44E5FD-B108-48EA-82BC-DAC6FF288BC4}">
      <dgm:prSet/>
      <dgm:spPr/>
      <dgm:t>
        <a:bodyPr/>
        <a:lstStyle/>
        <a:p>
          <a:endParaRPr lang="en-US"/>
        </a:p>
      </dgm:t>
    </dgm:pt>
    <dgm:pt modelId="{EE2A8C73-3FF5-4D9E-9F07-E7367C3DC306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xảy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ra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dịch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99DE5B-B1F7-4D39-9F34-E54886F442BF}" type="parTrans" cxnId="{772B31D7-CE87-481A-9A70-BBDF06BF99F3}">
      <dgm:prSet/>
      <dgm:spPr/>
      <dgm:t>
        <a:bodyPr/>
        <a:lstStyle/>
        <a:p>
          <a:endParaRPr lang="en-US"/>
        </a:p>
      </dgm:t>
    </dgm:pt>
    <dgm:pt modelId="{B708143C-B44A-476A-AD80-DA1F098D7E46}" type="sibTrans" cxnId="{772B31D7-CE87-481A-9A70-BBDF06BF99F3}">
      <dgm:prSet/>
      <dgm:spPr/>
      <dgm:t>
        <a:bodyPr/>
        <a:lstStyle/>
        <a:p>
          <a:endParaRPr lang="en-US"/>
        </a:p>
      </dgm:t>
    </dgm:pt>
    <dgm:pt modelId="{7AB17885-6A13-4091-882F-D22337FE09C4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3269F0-A49B-4FFA-B1A7-1A6C6C1EF8ED}" type="parTrans" cxnId="{171C90C4-BB71-4D8F-B31E-80BE503559A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370983-2DE1-4D37-9F89-C2522205BB83}" type="sibTrans" cxnId="{171C90C4-BB71-4D8F-B31E-80BE503559AE}">
      <dgm:prSet/>
      <dgm:spPr/>
      <dgm:t>
        <a:bodyPr/>
        <a:lstStyle/>
        <a:p>
          <a:endParaRPr lang="en-US"/>
        </a:p>
      </dgm:t>
    </dgm:pt>
    <dgm:pt modelId="{21C3F21E-0EEF-4E4A-8739-AAFB4737A410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dịch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B2BB39-0FE5-475A-AB9F-4E7BAA9F8223}" type="parTrans" cxnId="{20C4D3D2-EE10-449C-AB6C-EFD9DC366E81}">
      <dgm:prSet/>
      <dgm:spPr/>
      <dgm:t>
        <a:bodyPr/>
        <a:lstStyle/>
        <a:p>
          <a:endParaRPr lang="en-US"/>
        </a:p>
      </dgm:t>
    </dgm:pt>
    <dgm:pt modelId="{3D15A310-2072-4BFF-80C6-1BC565C26F81}" type="sibTrans" cxnId="{20C4D3D2-EE10-449C-AB6C-EFD9DC366E81}">
      <dgm:prSet/>
      <dgm:spPr/>
      <dgm:t>
        <a:bodyPr/>
        <a:lstStyle/>
        <a:p>
          <a:endParaRPr lang="en-US"/>
        </a:p>
      </dgm:t>
    </dgm:pt>
    <dgm:pt modelId="{FF887D04-99EC-4538-A200-E27AE5DF5B6B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F818C9-0F98-401A-8ED9-5551E2435F89}" type="parTrans" cxnId="{F97ACFE1-141E-4CA9-8E95-016608D56A2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C30870-81B1-4A44-8221-EF0B03CA0029}" type="sibTrans" cxnId="{F97ACFE1-141E-4CA9-8E95-016608D56A22}">
      <dgm:prSet/>
      <dgm:spPr/>
      <dgm:t>
        <a:bodyPr/>
        <a:lstStyle/>
        <a:p>
          <a:endParaRPr lang="en-US"/>
        </a:p>
      </dgm:t>
    </dgm:pt>
    <dgm:pt modelId="{F7C9ADAD-1E75-4FDC-BA13-3D8684F2A112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Tên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được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0A3D19-3DB5-42F9-B81A-7221D6468E25}" type="parTrans" cxnId="{EC8714B2-D63F-471F-A6C9-72623975C4E1}">
      <dgm:prSet/>
      <dgm:spPr/>
      <dgm:t>
        <a:bodyPr/>
        <a:lstStyle/>
        <a:p>
          <a:endParaRPr lang="en-US"/>
        </a:p>
      </dgm:t>
    </dgm:pt>
    <dgm:pt modelId="{AFEDFD0B-0072-4C9A-820C-BF71B521522F}" type="sibTrans" cxnId="{EC8714B2-D63F-471F-A6C9-72623975C4E1}">
      <dgm:prSet/>
      <dgm:spPr/>
      <dgm:t>
        <a:bodyPr/>
        <a:lstStyle/>
        <a:p>
          <a:endParaRPr lang="en-US"/>
        </a:p>
      </dgm:t>
    </dgm:pt>
    <dgm:pt modelId="{9A23C786-0C5E-4589-9A96-47F5CBE0BECA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ca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trường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vong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FF4644-4B6F-484E-97A0-CA8C0E282AE2}" type="parTrans" cxnId="{64CFBF69-A4B5-4C59-9570-29894B8950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04707B-CFD8-4FAE-AB0D-31B492B0A1E4}" type="sibTrans" cxnId="{64CFBF69-A4B5-4C59-9570-29894B8950F8}">
      <dgm:prSet/>
      <dgm:spPr/>
      <dgm:t>
        <a:bodyPr/>
        <a:lstStyle/>
        <a:p>
          <a:endParaRPr lang="en-US"/>
        </a:p>
      </dgm:t>
    </dgm:pt>
    <dgm:pt modelId="{B4A8DBC2-BD89-4D64-82A6-6DFBDD9298F0}">
      <dgm:prSet/>
      <dgm:spPr/>
      <dgm:t>
        <a:bodyPr/>
        <a:lstStyle/>
        <a:p>
          <a:r>
            <a:rPr lang="en-US" dirty="0" err="1"/>
            <a:t>Số</a:t>
          </a:r>
          <a:r>
            <a:rPr lang="en-US" dirty="0"/>
            <a:t> ca</a:t>
          </a:r>
        </a:p>
      </dgm:t>
    </dgm:pt>
    <dgm:pt modelId="{903E8FD1-6254-4D80-B3F5-C33571CD88F1}" type="parTrans" cxnId="{BBE972D6-227C-40C9-9FE1-965C395B9B0F}">
      <dgm:prSet/>
      <dgm:spPr/>
      <dgm:t>
        <a:bodyPr/>
        <a:lstStyle/>
        <a:p>
          <a:endParaRPr lang="en-US"/>
        </a:p>
      </dgm:t>
    </dgm:pt>
    <dgm:pt modelId="{00A1ECDE-61E7-474B-9CBE-6077C8146617}" type="sibTrans" cxnId="{BBE972D6-227C-40C9-9FE1-965C395B9B0F}">
      <dgm:prSet/>
      <dgm:spPr/>
      <dgm:t>
        <a:bodyPr/>
        <a:lstStyle/>
        <a:p>
          <a:endParaRPr lang="en-US"/>
        </a:p>
      </dgm:t>
    </dgm:pt>
    <dgm:pt modelId="{D5CE9BDB-03F3-4766-A0F3-598C92509887}" type="pres">
      <dgm:prSet presAssocID="{51AA7D21-678F-4889-ABDC-5A934F5718F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98FCAD8-D316-49C4-84B1-1958D7B2617F}" type="pres">
      <dgm:prSet presAssocID="{51AA7D21-678F-4889-ABDC-5A934F5718FE}" presName="cycle" presStyleCnt="0"/>
      <dgm:spPr/>
    </dgm:pt>
    <dgm:pt modelId="{68CEC5B5-1DCA-4090-827F-9C8559E361AC}" type="pres">
      <dgm:prSet presAssocID="{51AA7D21-678F-4889-ABDC-5A934F5718FE}" presName="centerShape" presStyleCnt="0"/>
      <dgm:spPr/>
    </dgm:pt>
    <dgm:pt modelId="{1537717B-03BF-4409-83BB-1AFF62BCCF91}" type="pres">
      <dgm:prSet presAssocID="{51AA7D21-678F-4889-ABDC-5A934F5718FE}" presName="connSite" presStyleLbl="node1" presStyleIdx="0" presStyleCnt="5"/>
      <dgm:spPr/>
    </dgm:pt>
    <dgm:pt modelId="{AB1B4192-5314-406F-8776-EEBD684A83B2}" type="pres">
      <dgm:prSet presAssocID="{51AA7D21-678F-4889-ABDC-5A934F5718FE}" presName="visible" presStyleLbl="node1" presStyleIdx="0" presStyleCnt="5"/>
      <dgm:spPr/>
    </dgm:pt>
    <dgm:pt modelId="{46F2D167-2B8D-4C02-9910-69D59B0199D9}" type="pres">
      <dgm:prSet presAssocID="{C2C95DA5-3F75-4659-8843-7D55CA42C91E}" presName="Name25" presStyleLbl="parChTrans1D1" presStyleIdx="0" presStyleCnt="4"/>
      <dgm:spPr/>
    </dgm:pt>
    <dgm:pt modelId="{1B4B3861-E01C-4BAE-A7AF-2C2AEC18BA48}" type="pres">
      <dgm:prSet presAssocID="{4A92BAE6-4866-47EC-ACE6-49F203501BE0}" presName="node" presStyleCnt="0"/>
      <dgm:spPr/>
    </dgm:pt>
    <dgm:pt modelId="{E7567F07-0A15-427C-B826-E2D85EF1009B}" type="pres">
      <dgm:prSet presAssocID="{4A92BAE6-4866-47EC-ACE6-49F203501BE0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3F0A1D0C-FE95-4266-ADED-5824230C6337}" type="pres">
      <dgm:prSet presAssocID="{4A92BAE6-4866-47EC-ACE6-49F203501BE0}" presName="childNode" presStyleLbl="revTx" presStyleIdx="0" presStyleCnt="4">
        <dgm:presLayoutVars>
          <dgm:bulletEnabled val="1"/>
        </dgm:presLayoutVars>
      </dgm:prSet>
      <dgm:spPr/>
    </dgm:pt>
    <dgm:pt modelId="{014EC788-C45B-412F-AEC4-77DFC64F45CD}" type="pres">
      <dgm:prSet presAssocID="{153269F0-A49B-4FFA-B1A7-1A6C6C1EF8ED}" presName="Name25" presStyleLbl="parChTrans1D1" presStyleIdx="1" presStyleCnt="4"/>
      <dgm:spPr/>
    </dgm:pt>
    <dgm:pt modelId="{B0B696AF-D9F1-4EA8-B8B3-66B9ACF626B5}" type="pres">
      <dgm:prSet presAssocID="{7AB17885-6A13-4091-882F-D22337FE09C4}" presName="node" presStyleCnt="0"/>
      <dgm:spPr/>
    </dgm:pt>
    <dgm:pt modelId="{4B0112B7-872A-458A-BA17-D02A7D388F3D}" type="pres">
      <dgm:prSet presAssocID="{7AB17885-6A13-4091-882F-D22337FE09C4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9C831EFD-5E42-4081-B63E-7B3CA20B9A65}" type="pres">
      <dgm:prSet presAssocID="{7AB17885-6A13-4091-882F-D22337FE09C4}" presName="childNode" presStyleLbl="revTx" presStyleIdx="1" presStyleCnt="4">
        <dgm:presLayoutVars>
          <dgm:bulletEnabled val="1"/>
        </dgm:presLayoutVars>
      </dgm:prSet>
      <dgm:spPr/>
    </dgm:pt>
    <dgm:pt modelId="{A61F3E9B-935C-4211-8B09-0B4322D5F90C}" type="pres">
      <dgm:prSet presAssocID="{903E8FD1-6254-4D80-B3F5-C33571CD88F1}" presName="Name25" presStyleLbl="parChTrans1D1" presStyleIdx="2" presStyleCnt="4"/>
      <dgm:spPr/>
    </dgm:pt>
    <dgm:pt modelId="{66DD0319-8098-44EF-80FB-3D7705BB90A6}" type="pres">
      <dgm:prSet presAssocID="{B4A8DBC2-BD89-4D64-82A6-6DFBDD9298F0}" presName="node" presStyleCnt="0"/>
      <dgm:spPr/>
    </dgm:pt>
    <dgm:pt modelId="{682ED88B-8C9A-47F2-B6E4-2247766573E7}" type="pres">
      <dgm:prSet presAssocID="{B4A8DBC2-BD89-4D64-82A6-6DFBDD9298F0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F4566270-461F-4AF9-8CB1-0603805E5A08}" type="pres">
      <dgm:prSet presAssocID="{B4A8DBC2-BD89-4D64-82A6-6DFBDD9298F0}" presName="childNode" presStyleLbl="revTx" presStyleIdx="2" presStyleCnt="4">
        <dgm:presLayoutVars>
          <dgm:bulletEnabled val="1"/>
        </dgm:presLayoutVars>
      </dgm:prSet>
      <dgm:spPr/>
    </dgm:pt>
    <dgm:pt modelId="{F582FA65-EB10-4E78-AA72-EBBC3FF798AE}" type="pres">
      <dgm:prSet presAssocID="{61F818C9-0F98-401A-8ED9-5551E2435F89}" presName="Name25" presStyleLbl="parChTrans1D1" presStyleIdx="3" presStyleCnt="4"/>
      <dgm:spPr/>
    </dgm:pt>
    <dgm:pt modelId="{FD458F3C-1A49-46B6-9B86-77B42043B4AD}" type="pres">
      <dgm:prSet presAssocID="{FF887D04-99EC-4538-A200-E27AE5DF5B6B}" presName="node" presStyleCnt="0"/>
      <dgm:spPr/>
    </dgm:pt>
    <dgm:pt modelId="{32AB3597-0B1A-44CB-8BBD-A9EF3790B7D2}" type="pres">
      <dgm:prSet presAssocID="{FF887D04-99EC-4538-A200-E27AE5DF5B6B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76B20731-7FAA-4BCF-AF0D-C151D1710FB9}" type="pres">
      <dgm:prSet presAssocID="{FF887D04-99EC-4538-A200-E27AE5DF5B6B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0DC85E01-8155-4D4D-B8BB-227FA0EC326B}" type="presOf" srcId="{51AA7D21-678F-4889-ABDC-5A934F5718FE}" destId="{D5CE9BDB-03F3-4766-A0F3-598C92509887}" srcOrd="0" destOrd="0" presId="urn:microsoft.com/office/officeart/2005/8/layout/radial2"/>
    <dgm:cxn modelId="{EEB83004-4818-4581-9B04-0AE24E453618}" type="presOf" srcId="{903E8FD1-6254-4D80-B3F5-C33571CD88F1}" destId="{A61F3E9B-935C-4211-8B09-0B4322D5F90C}" srcOrd="0" destOrd="0" presId="urn:microsoft.com/office/officeart/2005/8/layout/radial2"/>
    <dgm:cxn modelId="{39B23D22-976E-4F37-BEF8-FA6F4E74AFF0}" type="presOf" srcId="{9A23C786-0C5E-4589-9A96-47F5CBE0BECA}" destId="{F4566270-461F-4AF9-8CB1-0603805E5A08}" srcOrd="0" destOrd="0" presId="urn:microsoft.com/office/officeart/2005/8/layout/radial2"/>
    <dgm:cxn modelId="{CD031723-C9A1-486D-B5FF-3735E467F5DD}" type="presOf" srcId="{7AB17885-6A13-4091-882F-D22337FE09C4}" destId="{4B0112B7-872A-458A-BA17-D02A7D388F3D}" srcOrd="0" destOrd="0" presId="urn:microsoft.com/office/officeart/2005/8/layout/radial2"/>
    <dgm:cxn modelId="{DCD94D25-B732-4C4E-B613-6AF653B1C6F1}" type="presOf" srcId="{FF887D04-99EC-4538-A200-E27AE5DF5B6B}" destId="{32AB3597-0B1A-44CB-8BBD-A9EF3790B7D2}" srcOrd="0" destOrd="0" presId="urn:microsoft.com/office/officeart/2005/8/layout/radial2"/>
    <dgm:cxn modelId="{3559D428-3015-4A8E-A1D9-193C80FEFE55}" type="presOf" srcId="{153269F0-A49B-4FFA-B1A7-1A6C6C1EF8ED}" destId="{014EC788-C45B-412F-AEC4-77DFC64F45CD}" srcOrd="0" destOrd="0" presId="urn:microsoft.com/office/officeart/2005/8/layout/radial2"/>
    <dgm:cxn modelId="{6587B05D-7A9C-43F1-8D38-E1CF6E9CB27C}" type="presOf" srcId="{21C3F21E-0EEF-4E4A-8739-AAFB4737A410}" destId="{9C831EFD-5E42-4081-B63E-7B3CA20B9A65}" srcOrd="0" destOrd="0" presId="urn:microsoft.com/office/officeart/2005/8/layout/radial2"/>
    <dgm:cxn modelId="{375D0C42-D8AD-4D21-A474-BF1C7F6C73F3}" type="presOf" srcId="{B4A8DBC2-BD89-4D64-82A6-6DFBDD9298F0}" destId="{682ED88B-8C9A-47F2-B6E4-2247766573E7}" srcOrd="0" destOrd="0" presId="urn:microsoft.com/office/officeart/2005/8/layout/radial2"/>
    <dgm:cxn modelId="{64CFBF69-A4B5-4C59-9570-29894B8950F8}" srcId="{B4A8DBC2-BD89-4D64-82A6-6DFBDD9298F0}" destId="{9A23C786-0C5E-4589-9A96-47F5CBE0BECA}" srcOrd="0" destOrd="0" parTransId="{08FF4644-4B6F-484E-97A0-CA8C0E282AE2}" sibTransId="{F204707B-CFD8-4FAE-AB0D-31B492B0A1E4}"/>
    <dgm:cxn modelId="{9064584E-E006-4E51-AD27-412969D5A61C}" type="presOf" srcId="{F7C9ADAD-1E75-4FDC-BA13-3D8684F2A112}" destId="{76B20731-7FAA-4BCF-AF0D-C151D1710FB9}" srcOrd="0" destOrd="0" presId="urn:microsoft.com/office/officeart/2005/8/layout/radial2"/>
    <dgm:cxn modelId="{1BF98E9A-66E7-43BD-9083-1B96B7A263D0}" type="presOf" srcId="{EE2A8C73-3FF5-4D9E-9F07-E7367C3DC306}" destId="{3F0A1D0C-FE95-4266-ADED-5824230C6337}" srcOrd="0" destOrd="0" presId="urn:microsoft.com/office/officeart/2005/8/layout/radial2"/>
    <dgm:cxn modelId="{24B343AB-CC24-4138-91D4-5964800D3CFE}" type="presOf" srcId="{61F818C9-0F98-401A-8ED9-5551E2435F89}" destId="{F582FA65-EB10-4E78-AA72-EBBC3FF798AE}" srcOrd="0" destOrd="0" presId="urn:microsoft.com/office/officeart/2005/8/layout/radial2"/>
    <dgm:cxn modelId="{EC8714B2-D63F-471F-A6C9-72623975C4E1}" srcId="{FF887D04-99EC-4538-A200-E27AE5DF5B6B}" destId="{F7C9ADAD-1E75-4FDC-BA13-3D8684F2A112}" srcOrd="0" destOrd="0" parTransId="{640A3D19-3DB5-42F9-B81A-7221D6468E25}" sibTransId="{AFEDFD0B-0072-4C9A-820C-BF71B521522F}"/>
    <dgm:cxn modelId="{6AFFD6BC-A51E-4AB4-A26D-E9152055CFA2}" type="presOf" srcId="{C2C95DA5-3F75-4659-8843-7D55CA42C91E}" destId="{46F2D167-2B8D-4C02-9910-69D59B0199D9}" srcOrd="0" destOrd="0" presId="urn:microsoft.com/office/officeart/2005/8/layout/radial2"/>
    <dgm:cxn modelId="{171C90C4-BB71-4D8F-B31E-80BE503559AE}" srcId="{51AA7D21-678F-4889-ABDC-5A934F5718FE}" destId="{7AB17885-6A13-4091-882F-D22337FE09C4}" srcOrd="1" destOrd="0" parTransId="{153269F0-A49B-4FFA-B1A7-1A6C6C1EF8ED}" sibTransId="{BE370983-2DE1-4D37-9F89-C2522205BB83}"/>
    <dgm:cxn modelId="{20C4D3D2-EE10-449C-AB6C-EFD9DC366E81}" srcId="{7AB17885-6A13-4091-882F-D22337FE09C4}" destId="{21C3F21E-0EEF-4E4A-8739-AAFB4737A410}" srcOrd="0" destOrd="0" parTransId="{E8B2BB39-0FE5-475A-AB9F-4E7BAA9F8223}" sibTransId="{3D15A310-2072-4BFF-80C6-1BC565C26F81}"/>
    <dgm:cxn modelId="{BBE972D6-227C-40C9-9FE1-965C395B9B0F}" srcId="{51AA7D21-678F-4889-ABDC-5A934F5718FE}" destId="{B4A8DBC2-BD89-4D64-82A6-6DFBDD9298F0}" srcOrd="2" destOrd="0" parTransId="{903E8FD1-6254-4D80-B3F5-C33571CD88F1}" sibTransId="{00A1ECDE-61E7-474B-9CBE-6077C8146617}"/>
    <dgm:cxn modelId="{772B31D7-CE87-481A-9A70-BBDF06BF99F3}" srcId="{4A92BAE6-4866-47EC-ACE6-49F203501BE0}" destId="{EE2A8C73-3FF5-4D9E-9F07-E7367C3DC306}" srcOrd="0" destOrd="0" parTransId="{0799DE5B-B1F7-4D39-9F34-E54886F442BF}" sibTransId="{B708143C-B44A-476A-AD80-DA1F098D7E46}"/>
    <dgm:cxn modelId="{F97ACFE1-141E-4CA9-8E95-016608D56A22}" srcId="{51AA7D21-678F-4889-ABDC-5A934F5718FE}" destId="{FF887D04-99EC-4538-A200-E27AE5DF5B6B}" srcOrd="3" destOrd="0" parTransId="{61F818C9-0F98-401A-8ED9-5551E2435F89}" sibTransId="{4CC30870-81B1-4A44-8221-EF0B03CA0029}"/>
    <dgm:cxn modelId="{E21096F6-B163-4605-AECA-1C96002DBA68}" type="presOf" srcId="{4A92BAE6-4866-47EC-ACE6-49F203501BE0}" destId="{E7567F07-0A15-427C-B826-E2D85EF1009B}" srcOrd="0" destOrd="0" presId="urn:microsoft.com/office/officeart/2005/8/layout/radial2"/>
    <dgm:cxn modelId="{9F44E5FD-B108-48EA-82BC-DAC6FF288BC4}" srcId="{51AA7D21-678F-4889-ABDC-5A934F5718FE}" destId="{4A92BAE6-4866-47EC-ACE6-49F203501BE0}" srcOrd="0" destOrd="0" parTransId="{C2C95DA5-3F75-4659-8843-7D55CA42C91E}" sibTransId="{E1F2A292-3ADF-4C5C-BAF1-A7331F58034A}"/>
    <dgm:cxn modelId="{84CFA8F4-A8E0-4BB9-B241-361CE626F4E1}" type="presParOf" srcId="{D5CE9BDB-03F3-4766-A0F3-598C92509887}" destId="{798FCAD8-D316-49C4-84B1-1958D7B2617F}" srcOrd="0" destOrd="0" presId="urn:microsoft.com/office/officeart/2005/8/layout/radial2"/>
    <dgm:cxn modelId="{4D5164F8-9DCB-490B-9838-50AA7EB9B923}" type="presParOf" srcId="{798FCAD8-D316-49C4-84B1-1958D7B2617F}" destId="{68CEC5B5-1DCA-4090-827F-9C8559E361AC}" srcOrd="0" destOrd="0" presId="urn:microsoft.com/office/officeart/2005/8/layout/radial2"/>
    <dgm:cxn modelId="{B0C8AD20-645F-4552-8764-965250D38152}" type="presParOf" srcId="{68CEC5B5-1DCA-4090-827F-9C8559E361AC}" destId="{1537717B-03BF-4409-83BB-1AFF62BCCF91}" srcOrd="0" destOrd="0" presId="urn:microsoft.com/office/officeart/2005/8/layout/radial2"/>
    <dgm:cxn modelId="{4BE448BC-2594-4EAB-BA91-B53B4F1BFF49}" type="presParOf" srcId="{68CEC5B5-1DCA-4090-827F-9C8559E361AC}" destId="{AB1B4192-5314-406F-8776-EEBD684A83B2}" srcOrd="1" destOrd="0" presId="urn:microsoft.com/office/officeart/2005/8/layout/radial2"/>
    <dgm:cxn modelId="{5D91B162-D6B1-4FF6-98A2-C5C21E2B64BF}" type="presParOf" srcId="{798FCAD8-D316-49C4-84B1-1958D7B2617F}" destId="{46F2D167-2B8D-4C02-9910-69D59B0199D9}" srcOrd="1" destOrd="0" presId="urn:microsoft.com/office/officeart/2005/8/layout/radial2"/>
    <dgm:cxn modelId="{4F3E88BB-2E2E-41D8-8C47-E9585DA5F3BF}" type="presParOf" srcId="{798FCAD8-D316-49C4-84B1-1958D7B2617F}" destId="{1B4B3861-E01C-4BAE-A7AF-2C2AEC18BA48}" srcOrd="2" destOrd="0" presId="urn:microsoft.com/office/officeart/2005/8/layout/radial2"/>
    <dgm:cxn modelId="{353CE57F-3748-45A0-A4B6-BABF49DC682E}" type="presParOf" srcId="{1B4B3861-E01C-4BAE-A7AF-2C2AEC18BA48}" destId="{E7567F07-0A15-427C-B826-E2D85EF1009B}" srcOrd="0" destOrd="0" presId="urn:microsoft.com/office/officeart/2005/8/layout/radial2"/>
    <dgm:cxn modelId="{0619373A-8715-4D3E-A462-D2104A9FFC45}" type="presParOf" srcId="{1B4B3861-E01C-4BAE-A7AF-2C2AEC18BA48}" destId="{3F0A1D0C-FE95-4266-ADED-5824230C6337}" srcOrd="1" destOrd="0" presId="urn:microsoft.com/office/officeart/2005/8/layout/radial2"/>
    <dgm:cxn modelId="{8018D9D9-5E2E-44CB-AEF1-509C4A2192B7}" type="presParOf" srcId="{798FCAD8-D316-49C4-84B1-1958D7B2617F}" destId="{014EC788-C45B-412F-AEC4-77DFC64F45CD}" srcOrd="3" destOrd="0" presId="urn:microsoft.com/office/officeart/2005/8/layout/radial2"/>
    <dgm:cxn modelId="{6B1DC062-37DC-4A0D-8F2F-5E3E1BF527B5}" type="presParOf" srcId="{798FCAD8-D316-49C4-84B1-1958D7B2617F}" destId="{B0B696AF-D9F1-4EA8-B8B3-66B9ACF626B5}" srcOrd="4" destOrd="0" presId="urn:microsoft.com/office/officeart/2005/8/layout/radial2"/>
    <dgm:cxn modelId="{8C6CF129-A8CA-4082-AA6D-D5AC6FB87D4C}" type="presParOf" srcId="{B0B696AF-D9F1-4EA8-B8B3-66B9ACF626B5}" destId="{4B0112B7-872A-458A-BA17-D02A7D388F3D}" srcOrd="0" destOrd="0" presId="urn:microsoft.com/office/officeart/2005/8/layout/radial2"/>
    <dgm:cxn modelId="{BD221247-344B-4D6B-B0EC-6EBDBDCA49B6}" type="presParOf" srcId="{B0B696AF-D9F1-4EA8-B8B3-66B9ACF626B5}" destId="{9C831EFD-5E42-4081-B63E-7B3CA20B9A65}" srcOrd="1" destOrd="0" presId="urn:microsoft.com/office/officeart/2005/8/layout/radial2"/>
    <dgm:cxn modelId="{3589F2CE-0A23-4AAA-8EF1-FD0AC4FE65C3}" type="presParOf" srcId="{798FCAD8-D316-49C4-84B1-1958D7B2617F}" destId="{A61F3E9B-935C-4211-8B09-0B4322D5F90C}" srcOrd="5" destOrd="0" presId="urn:microsoft.com/office/officeart/2005/8/layout/radial2"/>
    <dgm:cxn modelId="{9065B214-B42B-45BC-9343-FC2A6857BE17}" type="presParOf" srcId="{798FCAD8-D316-49C4-84B1-1958D7B2617F}" destId="{66DD0319-8098-44EF-80FB-3D7705BB90A6}" srcOrd="6" destOrd="0" presId="urn:microsoft.com/office/officeart/2005/8/layout/radial2"/>
    <dgm:cxn modelId="{F1E1D3A1-6E89-4F2F-A907-B65835284068}" type="presParOf" srcId="{66DD0319-8098-44EF-80FB-3D7705BB90A6}" destId="{682ED88B-8C9A-47F2-B6E4-2247766573E7}" srcOrd="0" destOrd="0" presId="urn:microsoft.com/office/officeart/2005/8/layout/radial2"/>
    <dgm:cxn modelId="{D84D5124-1CB1-4A9D-9CAB-520FC1897977}" type="presParOf" srcId="{66DD0319-8098-44EF-80FB-3D7705BB90A6}" destId="{F4566270-461F-4AF9-8CB1-0603805E5A08}" srcOrd="1" destOrd="0" presId="urn:microsoft.com/office/officeart/2005/8/layout/radial2"/>
    <dgm:cxn modelId="{28672796-059C-4394-BFCE-571260BEDAD4}" type="presParOf" srcId="{798FCAD8-D316-49C4-84B1-1958D7B2617F}" destId="{F582FA65-EB10-4E78-AA72-EBBC3FF798AE}" srcOrd="7" destOrd="0" presId="urn:microsoft.com/office/officeart/2005/8/layout/radial2"/>
    <dgm:cxn modelId="{BDC9CB2A-86AB-4BF9-8302-6424F00675A6}" type="presParOf" srcId="{798FCAD8-D316-49C4-84B1-1958D7B2617F}" destId="{FD458F3C-1A49-46B6-9B86-77B42043B4AD}" srcOrd="8" destOrd="0" presId="urn:microsoft.com/office/officeart/2005/8/layout/radial2"/>
    <dgm:cxn modelId="{2E5420D4-AF70-4C79-A4AA-47175D1680DE}" type="presParOf" srcId="{FD458F3C-1A49-46B6-9B86-77B42043B4AD}" destId="{32AB3597-0B1A-44CB-8BBD-A9EF3790B7D2}" srcOrd="0" destOrd="0" presId="urn:microsoft.com/office/officeart/2005/8/layout/radial2"/>
    <dgm:cxn modelId="{5233BA93-9E3F-4F73-AF3C-827B9D35914F}" type="presParOf" srcId="{FD458F3C-1A49-46B6-9B86-77B42043B4AD}" destId="{76B20731-7FAA-4BCF-AF0D-C151D1710FB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14B32D-D8C7-4435-908D-6F9B85FCCD6C}" type="doc">
      <dgm:prSet loTypeId="urn:microsoft.com/office/officeart/2005/8/layout/chevronAccent+Icon" loCatId="process" qsTypeId="urn:microsoft.com/office/officeart/2005/8/quickstyle/3d1" qsCatId="3D" csTypeId="urn:microsoft.com/office/officeart/2005/8/colors/accent1_2" csCatId="accent1" phldr="1"/>
      <dgm:spPr/>
    </dgm:pt>
    <dgm:pt modelId="{284A136D-F7CF-445F-9D9E-AB3E42C21FCB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thập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    (1)</a:t>
          </a:r>
        </a:p>
      </dgm:t>
    </dgm:pt>
    <dgm:pt modelId="{D00A4120-8A27-4169-B7FE-B139DF68521B}" type="parTrans" cxnId="{8ECDAB9C-21DB-4CC2-A6F9-A86D00EE8F4F}">
      <dgm:prSet/>
      <dgm:spPr/>
      <dgm:t>
        <a:bodyPr/>
        <a:lstStyle/>
        <a:p>
          <a:endParaRPr lang="en-US"/>
        </a:p>
      </dgm:t>
    </dgm:pt>
    <dgm:pt modelId="{72052366-BEBD-45B4-876F-ADDA5CF07892}" type="sibTrans" cxnId="{8ECDAB9C-21DB-4CC2-A6F9-A86D00EE8F4F}">
      <dgm:prSet/>
      <dgm:spPr/>
      <dgm:t>
        <a:bodyPr/>
        <a:lstStyle/>
        <a:p>
          <a:endParaRPr lang="en-US"/>
        </a:p>
      </dgm:t>
    </dgm:pt>
    <dgm:pt modelId="{64A9DD43-7651-4BA8-9C34-CC8DF01D7224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(4)</a:t>
          </a:r>
        </a:p>
      </dgm:t>
    </dgm:pt>
    <dgm:pt modelId="{4C4F8A35-1A63-4CA0-81A7-ABEA34EDC3DB}" type="parTrans" cxnId="{1AD7FA3E-771A-40E6-9364-42A10542DA2F}">
      <dgm:prSet/>
      <dgm:spPr/>
      <dgm:t>
        <a:bodyPr/>
        <a:lstStyle/>
        <a:p>
          <a:endParaRPr lang="en-US"/>
        </a:p>
      </dgm:t>
    </dgm:pt>
    <dgm:pt modelId="{B071D9DF-3C54-4D60-8D03-C5A669EF097E}" type="sibTrans" cxnId="{1AD7FA3E-771A-40E6-9364-42A10542DA2F}">
      <dgm:prSet/>
      <dgm:spPr/>
      <dgm:t>
        <a:bodyPr/>
        <a:lstStyle/>
        <a:p>
          <a:endParaRPr lang="en-US"/>
        </a:p>
      </dgm:t>
    </dgm:pt>
    <dgm:pt modelId="{FB32462D-DCDF-4BD4-95A8-7F865EEB1560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Khai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(5)</a:t>
          </a:r>
        </a:p>
      </dgm:t>
    </dgm:pt>
    <dgm:pt modelId="{89A54367-83E0-4DC6-BB8E-22662139DF7D}" type="parTrans" cxnId="{16C5619F-0F37-4FC5-BDDF-F1BD2547905D}">
      <dgm:prSet/>
      <dgm:spPr/>
      <dgm:t>
        <a:bodyPr/>
        <a:lstStyle/>
        <a:p>
          <a:endParaRPr lang="en-US"/>
        </a:p>
      </dgm:t>
    </dgm:pt>
    <dgm:pt modelId="{E5F1D00C-C46E-4935-BE48-263FCEC60A21}" type="sibTrans" cxnId="{16C5619F-0F37-4FC5-BDDF-F1BD2547905D}">
      <dgm:prSet/>
      <dgm:spPr/>
      <dgm:t>
        <a:bodyPr/>
        <a:lstStyle/>
        <a:p>
          <a:endParaRPr lang="en-US"/>
        </a:p>
      </dgm:t>
    </dgm:pt>
    <dgm:pt modelId="{DFC7F47B-DDF9-4735-9214-C464E82B69E9}">
      <dgm:prSet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Tiền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xử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    (2)</a:t>
          </a:r>
        </a:p>
      </dgm:t>
    </dgm:pt>
    <dgm:pt modelId="{D880308E-F6A5-4365-B6F2-BA1062FF74A5}" type="parTrans" cxnId="{147C2CAA-2512-4C05-821B-26CBDA44645D}">
      <dgm:prSet/>
      <dgm:spPr/>
      <dgm:t>
        <a:bodyPr/>
        <a:lstStyle/>
        <a:p>
          <a:endParaRPr lang="en-US"/>
        </a:p>
      </dgm:t>
    </dgm:pt>
    <dgm:pt modelId="{87A2E034-9BF3-494A-9CCE-CF2374FAACFD}" type="sibTrans" cxnId="{147C2CAA-2512-4C05-821B-26CBDA44645D}">
      <dgm:prSet/>
      <dgm:spPr/>
      <dgm:t>
        <a:bodyPr/>
        <a:lstStyle/>
        <a:p>
          <a:endParaRPr lang="en-US"/>
        </a:p>
      </dgm:t>
    </dgm:pt>
    <dgm:pt modelId="{E214A767-0E63-4E99-A391-57B530278B6A}">
      <dgm:prSet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     (3)</a:t>
          </a:r>
        </a:p>
      </dgm:t>
    </dgm:pt>
    <dgm:pt modelId="{F7EA3146-12E4-4B90-8A01-0D51C3FD8218}" type="parTrans" cxnId="{7924B0C1-A2FD-4AB2-AB30-2259004FD38C}">
      <dgm:prSet/>
      <dgm:spPr/>
      <dgm:t>
        <a:bodyPr/>
        <a:lstStyle/>
        <a:p>
          <a:endParaRPr lang="en-US"/>
        </a:p>
      </dgm:t>
    </dgm:pt>
    <dgm:pt modelId="{03179A54-2E90-47A0-8558-FA68669F9DF3}" type="sibTrans" cxnId="{7924B0C1-A2FD-4AB2-AB30-2259004FD38C}">
      <dgm:prSet/>
      <dgm:spPr/>
      <dgm:t>
        <a:bodyPr/>
        <a:lstStyle/>
        <a:p>
          <a:endParaRPr lang="en-US"/>
        </a:p>
      </dgm:t>
    </dgm:pt>
    <dgm:pt modelId="{C051EA45-D6D1-46BF-A572-E311B9C892FF}" type="pres">
      <dgm:prSet presAssocID="{FE14B32D-D8C7-4435-908D-6F9B85FCCD6C}" presName="Name0" presStyleCnt="0">
        <dgm:presLayoutVars>
          <dgm:dir/>
          <dgm:resizeHandles val="exact"/>
        </dgm:presLayoutVars>
      </dgm:prSet>
      <dgm:spPr/>
    </dgm:pt>
    <dgm:pt modelId="{AF829752-6D49-4E40-A308-ED7DB7E90289}" type="pres">
      <dgm:prSet presAssocID="{284A136D-F7CF-445F-9D9E-AB3E42C21FCB}" presName="composite" presStyleCnt="0"/>
      <dgm:spPr/>
    </dgm:pt>
    <dgm:pt modelId="{F90131DE-1F2D-4AA7-93F2-C00FBF9BC899}" type="pres">
      <dgm:prSet presAssocID="{284A136D-F7CF-445F-9D9E-AB3E42C21FCB}" presName="bgChev" presStyleLbl="node1" presStyleIdx="0" presStyleCnt="5"/>
      <dgm:spPr/>
    </dgm:pt>
    <dgm:pt modelId="{0A29905F-83DA-41C3-8C6B-A0A3E99F6EAB}" type="pres">
      <dgm:prSet presAssocID="{284A136D-F7CF-445F-9D9E-AB3E42C21FCB}" presName="txNode" presStyleLbl="fgAcc1" presStyleIdx="0" presStyleCnt="5">
        <dgm:presLayoutVars>
          <dgm:bulletEnabled val="1"/>
        </dgm:presLayoutVars>
      </dgm:prSet>
      <dgm:spPr/>
    </dgm:pt>
    <dgm:pt modelId="{5A02D669-CE3C-4168-9A2B-8FD2178DE4C0}" type="pres">
      <dgm:prSet presAssocID="{72052366-BEBD-45B4-876F-ADDA5CF07892}" presName="compositeSpace" presStyleCnt="0"/>
      <dgm:spPr/>
    </dgm:pt>
    <dgm:pt modelId="{3AB1AF12-8CD8-431B-80F0-78F6F7BF7602}" type="pres">
      <dgm:prSet presAssocID="{DFC7F47B-DDF9-4735-9214-C464E82B69E9}" presName="composite" presStyleCnt="0"/>
      <dgm:spPr/>
    </dgm:pt>
    <dgm:pt modelId="{650FD833-4B4F-4EC9-97A8-8DB947042A9F}" type="pres">
      <dgm:prSet presAssocID="{DFC7F47B-DDF9-4735-9214-C464E82B69E9}" presName="bgChev" presStyleLbl="node1" presStyleIdx="1" presStyleCnt="5"/>
      <dgm:spPr/>
    </dgm:pt>
    <dgm:pt modelId="{B23A18FC-3C88-4358-8199-B7B720A2CEB8}" type="pres">
      <dgm:prSet presAssocID="{DFC7F47B-DDF9-4735-9214-C464E82B69E9}" presName="txNode" presStyleLbl="fgAcc1" presStyleIdx="1" presStyleCnt="5">
        <dgm:presLayoutVars>
          <dgm:bulletEnabled val="1"/>
        </dgm:presLayoutVars>
      </dgm:prSet>
      <dgm:spPr/>
    </dgm:pt>
    <dgm:pt modelId="{388C10D4-9364-44EE-AFCD-C9A8AA3FA0E6}" type="pres">
      <dgm:prSet presAssocID="{87A2E034-9BF3-494A-9CCE-CF2374FAACFD}" presName="compositeSpace" presStyleCnt="0"/>
      <dgm:spPr/>
    </dgm:pt>
    <dgm:pt modelId="{936A8EC9-CB4D-45AD-8B54-51D25194C745}" type="pres">
      <dgm:prSet presAssocID="{E214A767-0E63-4E99-A391-57B530278B6A}" presName="composite" presStyleCnt="0"/>
      <dgm:spPr/>
    </dgm:pt>
    <dgm:pt modelId="{85486053-50F1-4CF7-8464-2C48A62B7237}" type="pres">
      <dgm:prSet presAssocID="{E214A767-0E63-4E99-A391-57B530278B6A}" presName="bgChev" presStyleLbl="node1" presStyleIdx="2" presStyleCnt="5"/>
      <dgm:spPr/>
    </dgm:pt>
    <dgm:pt modelId="{224C50A0-80A8-4453-9C64-4709693B0DD7}" type="pres">
      <dgm:prSet presAssocID="{E214A767-0E63-4E99-A391-57B530278B6A}" presName="txNode" presStyleLbl="fgAcc1" presStyleIdx="2" presStyleCnt="5">
        <dgm:presLayoutVars>
          <dgm:bulletEnabled val="1"/>
        </dgm:presLayoutVars>
      </dgm:prSet>
      <dgm:spPr/>
    </dgm:pt>
    <dgm:pt modelId="{B7259E17-A708-4F1E-AFCB-C9E32A65CBD3}" type="pres">
      <dgm:prSet presAssocID="{03179A54-2E90-47A0-8558-FA68669F9DF3}" presName="compositeSpace" presStyleCnt="0"/>
      <dgm:spPr/>
    </dgm:pt>
    <dgm:pt modelId="{6ACE4B1C-BFB0-4E26-A024-FB724DD36FC1}" type="pres">
      <dgm:prSet presAssocID="{64A9DD43-7651-4BA8-9C34-CC8DF01D7224}" presName="composite" presStyleCnt="0"/>
      <dgm:spPr/>
    </dgm:pt>
    <dgm:pt modelId="{F6BEC854-8505-4B3A-B6EB-850672128F51}" type="pres">
      <dgm:prSet presAssocID="{64A9DD43-7651-4BA8-9C34-CC8DF01D7224}" presName="bgChev" presStyleLbl="node1" presStyleIdx="3" presStyleCnt="5"/>
      <dgm:spPr/>
    </dgm:pt>
    <dgm:pt modelId="{209C745F-645F-41F1-97B8-F3CF71E512EA}" type="pres">
      <dgm:prSet presAssocID="{64A9DD43-7651-4BA8-9C34-CC8DF01D7224}" presName="txNode" presStyleLbl="fgAcc1" presStyleIdx="3" presStyleCnt="5">
        <dgm:presLayoutVars>
          <dgm:bulletEnabled val="1"/>
        </dgm:presLayoutVars>
      </dgm:prSet>
      <dgm:spPr/>
    </dgm:pt>
    <dgm:pt modelId="{A30CB1E3-9F0D-4952-91A6-ACB566AC69DF}" type="pres">
      <dgm:prSet presAssocID="{B071D9DF-3C54-4D60-8D03-C5A669EF097E}" presName="compositeSpace" presStyleCnt="0"/>
      <dgm:spPr/>
    </dgm:pt>
    <dgm:pt modelId="{E5F9F7CB-32FC-4C4D-A9CB-811BDE712404}" type="pres">
      <dgm:prSet presAssocID="{FB32462D-DCDF-4BD4-95A8-7F865EEB1560}" presName="composite" presStyleCnt="0"/>
      <dgm:spPr/>
    </dgm:pt>
    <dgm:pt modelId="{52CC3238-B195-4AE0-BE9B-B444F088710F}" type="pres">
      <dgm:prSet presAssocID="{FB32462D-DCDF-4BD4-95A8-7F865EEB1560}" presName="bgChev" presStyleLbl="node1" presStyleIdx="4" presStyleCnt="5"/>
      <dgm:spPr/>
    </dgm:pt>
    <dgm:pt modelId="{AA5143A2-E580-41A9-BD27-9723DF02BE0A}" type="pres">
      <dgm:prSet presAssocID="{FB32462D-DCDF-4BD4-95A8-7F865EEB1560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A9510E0D-02BB-40E5-AD0D-D5F894D29286}" type="presOf" srcId="{64A9DD43-7651-4BA8-9C34-CC8DF01D7224}" destId="{209C745F-645F-41F1-97B8-F3CF71E512EA}" srcOrd="0" destOrd="0" presId="urn:microsoft.com/office/officeart/2005/8/layout/chevronAccent+Icon"/>
    <dgm:cxn modelId="{3A9EA511-FBF2-46C4-BE7C-D98D3CCADF6B}" type="presOf" srcId="{284A136D-F7CF-445F-9D9E-AB3E42C21FCB}" destId="{0A29905F-83DA-41C3-8C6B-A0A3E99F6EAB}" srcOrd="0" destOrd="0" presId="urn:microsoft.com/office/officeart/2005/8/layout/chevronAccent+Icon"/>
    <dgm:cxn modelId="{6417421B-D99C-407F-8C31-72FBECA18C14}" type="presOf" srcId="{DFC7F47B-DDF9-4735-9214-C464E82B69E9}" destId="{B23A18FC-3C88-4358-8199-B7B720A2CEB8}" srcOrd="0" destOrd="0" presId="urn:microsoft.com/office/officeart/2005/8/layout/chevronAccent+Icon"/>
    <dgm:cxn modelId="{82EFDF3B-1180-4B41-B988-10F2F77E08DA}" type="presOf" srcId="{FE14B32D-D8C7-4435-908D-6F9B85FCCD6C}" destId="{C051EA45-D6D1-46BF-A572-E311B9C892FF}" srcOrd="0" destOrd="0" presId="urn:microsoft.com/office/officeart/2005/8/layout/chevronAccent+Icon"/>
    <dgm:cxn modelId="{1AD7FA3E-771A-40E6-9364-42A10542DA2F}" srcId="{FE14B32D-D8C7-4435-908D-6F9B85FCCD6C}" destId="{64A9DD43-7651-4BA8-9C34-CC8DF01D7224}" srcOrd="3" destOrd="0" parTransId="{4C4F8A35-1A63-4CA0-81A7-ABEA34EDC3DB}" sibTransId="{B071D9DF-3C54-4D60-8D03-C5A669EF097E}"/>
    <dgm:cxn modelId="{BB130B54-AFDE-4317-BAE9-DEA7DC9549B2}" type="presOf" srcId="{FB32462D-DCDF-4BD4-95A8-7F865EEB1560}" destId="{AA5143A2-E580-41A9-BD27-9723DF02BE0A}" srcOrd="0" destOrd="0" presId="urn:microsoft.com/office/officeart/2005/8/layout/chevronAccent+Icon"/>
    <dgm:cxn modelId="{8ECDAB9C-21DB-4CC2-A6F9-A86D00EE8F4F}" srcId="{FE14B32D-D8C7-4435-908D-6F9B85FCCD6C}" destId="{284A136D-F7CF-445F-9D9E-AB3E42C21FCB}" srcOrd="0" destOrd="0" parTransId="{D00A4120-8A27-4169-B7FE-B139DF68521B}" sibTransId="{72052366-BEBD-45B4-876F-ADDA5CF07892}"/>
    <dgm:cxn modelId="{16C5619F-0F37-4FC5-BDDF-F1BD2547905D}" srcId="{FE14B32D-D8C7-4435-908D-6F9B85FCCD6C}" destId="{FB32462D-DCDF-4BD4-95A8-7F865EEB1560}" srcOrd="4" destOrd="0" parTransId="{89A54367-83E0-4DC6-BB8E-22662139DF7D}" sibTransId="{E5F1D00C-C46E-4935-BE48-263FCEC60A21}"/>
    <dgm:cxn modelId="{147C2CAA-2512-4C05-821B-26CBDA44645D}" srcId="{FE14B32D-D8C7-4435-908D-6F9B85FCCD6C}" destId="{DFC7F47B-DDF9-4735-9214-C464E82B69E9}" srcOrd="1" destOrd="0" parTransId="{D880308E-F6A5-4365-B6F2-BA1062FF74A5}" sibTransId="{87A2E034-9BF3-494A-9CCE-CF2374FAACFD}"/>
    <dgm:cxn modelId="{7924B0C1-A2FD-4AB2-AB30-2259004FD38C}" srcId="{FE14B32D-D8C7-4435-908D-6F9B85FCCD6C}" destId="{E214A767-0E63-4E99-A391-57B530278B6A}" srcOrd="2" destOrd="0" parTransId="{F7EA3146-12E4-4B90-8A01-0D51C3FD8218}" sibTransId="{03179A54-2E90-47A0-8558-FA68669F9DF3}"/>
    <dgm:cxn modelId="{EEC18CE3-C5DF-456A-9A0C-99AD8B1DACF9}" type="presOf" srcId="{E214A767-0E63-4E99-A391-57B530278B6A}" destId="{224C50A0-80A8-4453-9C64-4709693B0DD7}" srcOrd="0" destOrd="0" presId="urn:microsoft.com/office/officeart/2005/8/layout/chevronAccent+Icon"/>
    <dgm:cxn modelId="{1A9E3500-43B7-4CE5-9F6F-513034EAF546}" type="presParOf" srcId="{C051EA45-D6D1-46BF-A572-E311B9C892FF}" destId="{AF829752-6D49-4E40-A308-ED7DB7E90289}" srcOrd="0" destOrd="0" presId="urn:microsoft.com/office/officeart/2005/8/layout/chevronAccent+Icon"/>
    <dgm:cxn modelId="{283D0FBC-0F82-42B8-92BE-ECF2373769A0}" type="presParOf" srcId="{AF829752-6D49-4E40-A308-ED7DB7E90289}" destId="{F90131DE-1F2D-4AA7-93F2-C00FBF9BC899}" srcOrd="0" destOrd="0" presId="urn:microsoft.com/office/officeart/2005/8/layout/chevronAccent+Icon"/>
    <dgm:cxn modelId="{9B57EFA5-7F34-4F6E-8FF3-67D631743127}" type="presParOf" srcId="{AF829752-6D49-4E40-A308-ED7DB7E90289}" destId="{0A29905F-83DA-41C3-8C6B-A0A3E99F6EAB}" srcOrd="1" destOrd="0" presId="urn:microsoft.com/office/officeart/2005/8/layout/chevronAccent+Icon"/>
    <dgm:cxn modelId="{98AE5DDE-B70C-4D57-837A-65F9B83E79DC}" type="presParOf" srcId="{C051EA45-D6D1-46BF-A572-E311B9C892FF}" destId="{5A02D669-CE3C-4168-9A2B-8FD2178DE4C0}" srcOrd="1" destOrd="0" presId="urn:microsoft.com/office/officeart/2005/8/layout/chevronAccent+Icon"/>
    <dgm:cxn modelId="{BD9D9CCF-8E0C-4DC7-884E-2243F9EB299E}" type="presParOf" srcId="{C051EA45-D6D1-46BF-A572-E311B9C892FF}" destId="{3AB1AF12-8CD8-431B-80F0-78F6F7BF7602}" srcOrd="2" destOrd="0" presId="urn:microsoft.com/office/officeart/2005/8/layout/chevronAccent+Icon"/>
    <dgm:cxn modelId="{CB4DA535-5312-455D-AD54-BD8D64C5D6CE}" type="presParOf" srcId="{3AB1AF12-8CD8-431B-80F0-78F6F7BF7602}" destId="{650FD833-4B4F-4EC9-97A8-8DB947042A9F}" srcOrd="0" destOrd="0" presId="urn:microsoft.com/office/officeart/2005/8/layout/chevronAccent+Icon"/>
    <dgm:cxn modelId="{AE8932CA-D2CF-4B26-BE14-B9D7A7AD6FC4}" type="presParOf" srcId="{3AB1AF12-8CD8-431B-80F0-78F6F7BF7602}" destId="{B23A18FC-3C88-4358-8199-B7B720A2CEB8}" srcOrd="1" destOrd="0" presId="urn:microsoft.com/office/officeart/2005/8/layout/chevronAccent+Icon"/>
    <dgm:cxn modelId="{6155C472-4A1F-48EB-B8C7-FCB7C7918B96}" type="presParOf" srcId="{C051EA45-D6D1-46BF-A572-E311B9C892FF}" destId="{388C10D4-9364-44EE-AFCD-C9A8AA3FA0E6}" srcOrd="3" destOrd="0" presId="urn:microsoft.com/office/officeart/2005/8/layout/chevronAccent+Icon"/>
    <dgm:cxn modelId="{72349C2F-E643-4856-ACAD-B1D8C133006D}" type="presParOf" srcId="{C051EA45-D6D1-46BF-A572-E311B9C892FF}" destId="{936A8EC9-CB4D-45AD-8B54-51D25194C745}" srcOrd="4" destOrd="0" presId="urn:microsoft.com/office/officeart/2005/8/layout/chevronAccent+Icon"/>
    <dgm:cxn modelId="{4086AED5-BFC6-4659-8D1B-112956345392}" type="presParOf" srcId="{936A8EC9-CB4D-45AD-8B54-51D25194C745}" destId="{85486053-50F1-4CF7-8464-2C48A62B7237}" srcOrd="0" destOrd="0" presId="urn:microsoft.com/office/officeart/2005/8/layout/chevronAccent+Icon"/>
    <dgm:cxn modelId="{6ABDFD1B-AAE2-42BA-A435-CB5560190A57}" type="presParOf" srcId="{936A8EC9-CB4D-45AD-8B54-51D25194C745}" destId="{224C50A0-80A8-4453-9C64-4709693B0DD7}" srcOrd="1" destOrd="0" presId="urn:microsoft.com/office/officeart/2005/8/layout/chevronAccent+Icon"/>
    <dgm:cxn modelId="{F230EACC-9206-4EF7-9352-1CBF8B556CA0}" type="presParOf" srcId="{C051EA45-D6D1-46BF-A572-E311B9C892FF}" destId="{B7259E17-A708-4F1E-AFCB-C9E32A65CBD3}" srcOrd="5" destOrd="0" presId="urn:microsoft.com/office/officeart/2005/8/layout/chevronAccent+Icon"/>
    <dgm:cxn modelId="{13B1807C-CBD6-43FE-BDB8-F69A70C5A6F7}" type="presParOf" srcId="{C051EA45-D6D1-46BF-A572-E311B9C892FF}" destId="{6ACE4B1C-BFB0-4E26-A024-FB724DD36FC1}" srcOrd="6" destOrd="0" presId="urn:microsoft.com/office/officeart/2005/8/layout/chevronAccent+Icon"/>
    <dgm:cxn modelId="{71FAB48B-8AB1-4F30-A99A-1B05CC9617F0}" type="presParOf" srcId="{6ACE4B1C-BFB0-4E26-A024-FB724DD36FC1}" destId="{F6BEC854-8505-4B3A-B6EB-850672128F51}" srcOrd="0" destOrd="0" presId="urn:microsoft.com/office/officeart/2005/8/layout/chevronAccent+Icon"/>
    <dgm:cxn modelId="{8CD01638-4A29-44E6-BC0F-F2CFA4D7427E}" type="presParOf" srcId="{6ACE4B1C-BFB0-4E26-A024-FB724DD36FC1}" destId="{209C745F-645F-41F1-97B8-F3CF71E512EA}" srcOrd="1" destOrd="0" presId="urn:microsoft.com/office/officeart/2005/8/layout/chevronAccent+Icon"/>
    <dgm:cxn modelId="{56327CA4-BF90-4072-A9BB-251DC4408D1F}" type="presParOf" srcId="{C051EA45-D6D1-46BF-A572-E311B9C892FF}" destId="{A30CB1E3-9F0D-4952-91A6-ACB566AC69DF}" srcOrd="7" destOrd="0" presId="urn:microsoft.com/office/officeart/2005/8/layout/chevronAccent+Icon"/>
    <dgm:cxn modelId="{83A02D00-DCEE-47A6-8E9E-5D9AAD35C763}" type="presParOf" srcId="{C051EA45-D6D1-46BF-A572-E311B9C892FF}" destId="{E5F9F7CB-32FC-4C4D-A9CB-811BDE712404}" srcOrd="8" destOrd="0" presId="urn:microsoft.com/office/officeart/2005/8/layout/chevronAccent+Icon"/>
    <dgm:cxn modelId="{8D018FAA-F77C-4EB3-ABCA-97F0BA4C3EAA}" type="presParOf" srcId="{E5F9F7CB-32FC-4C4D-A9CB-811BDE712404}" destId="{52CC3238-B195-4AE0-BE9B-B444F088710F}" srcOrd="0" destOrd="0" presId="urn:microsoft.com/office/officeart/2005/8/layout/chevronAccent+Icon"/>
    <dgm:cxn modelId="{CC0AEAE0-FB28-4AE7-A87F-4930AC36D9B8}" type="presParOf" srcId="{E5F9F7CB-32FC-4C4D-A9CB-811BDE712404}" destId="{AA5143A2-E580-41A9-BD27-9723DF02BE0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972AFF-9A67-475E-A956-0D22C46C604A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605BE-A8E9-4213-97BA-E5FA17EB2004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000" dirty="0"/>
        </a:p>
      </dgm:t>
    </dgm:pt>
    <dgm:pt modelId="{FAA85189-5C65-4DFE-8F02-59D69D000903}" type="parTrans" cxnId="{CD7DB0AA-48F3-4BE6-BC62-125AC7C2BFD6}">
      <dgm:prSet/>
      <dgm:spPr/>
      <dgm:t>
        <a:bodyPr/>
        <a:lstStyle/>
        <a:p>
          <a:endParaRPr lang="en-US"/>
        </a:p>
      </dgm:t>
    </dgm:pt>
    <dgm:pt modelId="{8ABB88D8-4A61-4214-B3F9-2794B514AA5E}" type="sibTrans" cxnId="{CD7DB0AA-48F3-4BE6-BC62-125AC7C2BFD6}">
      <dgm:prSet/>
      <dgm:spPr/>
      <dgm:t>
        <a:bodyPr/>
        <a:lstStyle/>
        <a:p>
          <a:endParaRPr lang="en-US"/>
        </a:p>
      </dgm:t>
    </dgm:pt>
    <dgm:pt modelId="{3697050A-B9D1-4D65-8352-36B144228BD2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7557F8-2CC0-4894-B79E-AC67A323DDCD}" type="parTrans" cxnId="{0770C60E-EB96-4105-989F-1D801C24D3AD}">
      <dgm:prSet/>
      <dgm:spPr/>
      <dgm:t>
        <a:bodyPr/>
        <a:lstStyle/>
        <a:p>
          <a:endParaRPr lang="en-US"/>
        </a:p>
      </dgm:t>
    </dgm:pt>
    <dgm:pt modelId="{E511AF6B-DFC7-43A9-8920-E42EAD280399}" type="sibTrans" cxnId="{0770C60E-EB96-4105-989F-1D801C24D3AD}">
      <dgm:prSet/>
      <dgm:spPr/>
      <dgm:t>
        <a:bodyPr/>
        <a:lstStyle/>
        <a:p>
          <a:endParaRPr lang="en-US"/>
        </a:p>
      </dgm:t>
    </dgm:pt>
    <dgm:pt modelId="{887BFE52-FEE7-43E9-8795-38F085D5CF2B}" type="pres">
      <dgm:prSet presAssocID="{E8972AFF-9A67-475E-A956-0D22C46C604A}" presName="rootNode" presStyleCnt="0">
        <dgm:presLayoutVars>
          <dgm:chMax/>
          <dgm:chPref/>
          <dgm:dir/>
          <dgm:animLvl val="lvl"/>
        </dgm:presLayoutVars>
      </dgm:prSet>
      <dgm:spPr/>
    </dgm:pt>
    <dgm:pt modelId="{766E2D29-F0EE-419D-9109-C2CC193ADBE9}" type="pres">
      <dgm:prSet presAssocID="{7F2605BE-A8E9-4213-97BA-E5FA17EB2004}" presName="composite" presStyleCnt="0"/>
      <dgm:spPr/>
    </dgm:pt>
    <dgm:pt modelId="{B6D8C375-9A77-41D7-9B4D-9EB106F31047}" type="pres">
      <dgm:prSet presAssocID="{7F2605BE-A8E9-4213-97BA-E5FA17EB2004}" presName="ParentText" presStyleLbl="node1" presStyleIdx="0" presStyleCnt="2" custScaleX="135951" custLinFactNeighborX="18347" custLinFactNeighborY="-630">
        <dgm:presLayoutVars>
          <dgm:chMax val="1"/>
          <dgm:chPref val="1"/>
          <dgm:bulletEnabled val="1"/>
        </dgm:presLayoutVars>
      </dgm:prSet>
      <dgm:spPr/>
    </dgm:pt>
    <dgm:pt modelId="{6C26D774-A00F-49F3-BB1E-608340BEE507}" type="pres">
      <dgm:prSet presAssocID="{7F2605BE-A8E9-4213-97BA-E5FA17EB2004}" presName="Image" presStyleLbl="bgImgPlace1" presStyleIdx="0" presStyleCnt="2" custLinFactNeighborX="23113" custLinFactNeighborY="-1591"/>
      <dgm:spPr/>
    </dgm:pt>
    <dgm:pt modelId="{4F579294-8397-4D37-86C7-F4B92FDDAAAD}" type="pres">
      <dgm:prSet presAssocID="{7F2605BE-A8E9-4213-97BA-E5FA17EB2004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5484743D-6871-46E2-8CAE-5C548BC45202}" type="pres">
      <dgm:prSet presAssocID="{8ABB88D8-4A61-4214-B3F9-2794B514AA5E}" presName="sibTrans" presStyleCnt="0"/>
      <dgm:spPr/>
    </dgm:pt>
    <dgm:pt modelId="{35274EB2-65D9-4005-A6DD-8DCCB47EE26A}" type="pres">
      <dgm:prSet presAssocID="{3697050A-B9D1-4D65-8352-36B144228BD2}" presName="composite" presStyleCnt="0"/>
      <dgm:spPr/>
    </dgm:pt>
    <dgm:pt modelId="{CE9D49B4-B7E2-47BB-A2D4-AD99B186F570}" type="pres">
      <dgm:prSet presAssocID="{3697050A-B9D1-4D65-8352-36B144228BD2}" presName="ParentText" presStyleLbl="node1" presStyleIdx="1" presStyleCnt="2" custScaleX="135439" custLinFactNeighborX="19574" custLinFactNeighborY="-10517">
        <dgm:presLayoutVars>
          <dgm:chMax val="1"/>
          <dgm:chPref val="1"/>
          <dgm:bulletEnabled val="1"/>
        </dgm:presLayoutVars>
      </dgm:prSet>
      <dgm:spPr/>
    </dgm:pt>
    <dgm:pt modelId="{999EE96A-6C0E-443A-AAC2-DC4B1FF58D1D}" type="pres">
      <dgm:prSet presAssocID="{3697050A-B9D1-4D65-8352-36B144228BD2}" presName="Image" presStyleLbl="bgImgPlace1" presStyleIdx="1" presStyleCnt="2" custLinFactNeighborX="25318" custLinFactNeighborY="-20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3175"/>
      </dgm:spPr>
    </dgm:pt>
    <dgm:pt modelId="{9BE62F5C-073D-4B39-9DF2-6A3D9ACC3215}" type="pres">
      <dgm:prSet presAssocID="{3697050A-B9D1-4D65-8352-36B144228BD2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770C60E-EB96-4105-989F-1D801C24D3AD}" srcId="{E8972AFF-9A67-475E-A956-0D22C46C604A}" destId="{3697050A-B9D1-4D65-8352-36B144228BD2}" srcOrd="1" destOrd="0" parTransId="{567557F8-2CC0-4894-B79E-AC67A323DDCD}" sibTransId="{E511AF6B-DFC7-43A9-8920-E42EAD280399}"/>
    <dgm:cxn modelId="{FC21A341-6CD8-4EF9-8BE0-A28E78DDA828}" type="presOf" srcId="{7F2605BE-A8E9-4213-97BA-E5FA17EB2004}" destId="{B6D8C375-9A77-41D7-9B4D-9EB106F31047}" srcOrd="0" destOrd="0" presId="urn:microsoft.com/office/officeart/2008/layout/TitledPictureBlocks"/>
    <dgm:cxn modelId="{BED3D38E-4565-47C8-8971-57696E925997}" type="presOf" srcId="{3697050A-B9D1-4D65-8352-36B144228BD2}" destId="{CE9D49B4-B7E2-47BB-A2D4-AD99B186F570}" srcOrd="0" destOrd="0" presId="urn:microsoft.com/office/officeart/2008/layout/TitledPictureBlocks"/>
    <dgm:cxn modelId="{CD7DB0AA-48F3-4BE6-BC62-125AC7C2BFD6}" srcId="{E8972AFF-9A67-475E-A956-0D22C46C604A}" destId="{7F2605BE-A8E9-4213-97BA-E5FA17EB2004}" srcOrd="0" destOrd="0" parTransId="{FAA85189-5C65-4DFE-8F02-59D69D000903}" sibTransId="{8ABB88D8-4A61-4214-B3F9-2794B514AA5E}"/>
    <dgm:cxn modelId="{D20FE7BE-2D1C-4F01-9F19-42F11D8BD724}" type="presOf" srcId="{E8972AFF-9A67-475E-A956-0D22C46C604A}" destId="{887BFE52-FEE7-43E9-8795-38F085D5CF2B}" srcOrd="0" destOrd="0" presId="urn:microsoft.com/office/officeart/2008/layout/TitledPictureBlocks"/>
    <dgm:cxn modelId="{D5F97D43-CCD5-488A-A562-D2875A1DD12D}" type="presParOf" srcId="{887BFE52-FEE7-43E9-8795-38F085D5CF2B}" destId="{766E2D29-F0EE-419D-9109-C2CC193ADBE9}" srcOrd="0" destOrd="0" presId="urn:microsoft.com/office/officeart/2008/layout/TitledPictureBlocks"/>
    <dgm:cxn modelId="{0401ACBA-CF9A-4F50-9EF2-5B76EDDD7F77}" type="presParOf" srcId="{766E2D29-F0EE-419D-9109-C2CC193ADBE9}" destId="{B6D8C375-9A77-41D7-9B4D-9EB106F31047}" srcOrd="0" destOrd="0" presId="urn:microsoft.com/office/officeart/2008/layout/TitledPictureBlocks"/>
    <dgm:cxn modelId="{A83E3E1D-B6FB-4CB1-B5DB-95A1C1485DB8}" type="presParOf" srcId="{766E2D29-F0EE-419D-9109-C2CC193ADBE9}" destId="{6C26D774-A00F-49F3-BB1E-608340BEE507}" srcOrd="1" destOrd="0" presId="urn:microsoft.com/office/officeart/2008/layout/TitledPictureBlocks"/>
    <dgm:cxn modelId="{0863A322-C9E8-4C34-878C-A4857D71EB85}" type="presParOf" srcId="{766E2D29-F0EE-419D-9109-C2CC193ADBE9}" destId="{4F579294-8397-4D37-86C7-F4B92FDDAAAD}" srcOrd="2" destOrd="0" presId="urn:microsoft.com/office/officeart/2008/layout/TitledPictureBlocks"/>
    <dgm:cxn modelId="{145E5BD3-EFBF-4C3F-B93D-0456D0629201}" type="presParOf" srcId="{887BFE52-FEE7-43E9-8795-38F085D5CF2B}" destId="{5484743D-6871-46E2-8CAE-5C548BC45202}" srcOrd="1" destOrd="0" presId="urn:microsoft.com/office/officeart/2008/layout/TitledPictureBlocks"/>
    <dgm:cxn modelId="{FA56331A-7399-4D7A-88D3-8CB30908E67A}" type="presParOf" srcId="{887BFE52-FEE7-43E9-8795-38F085D5CF2B}" destId="{35274EB2-65D9-4005-A6DD-8DCCB47EE26A}" srcOrd="2" destOrd="0" presId="urn:microsoft.com/office/officeart/2008/layout/TitledPictureBlocks"/>
    <dgm:cxn modelId="{B6B07DD4-48FD-4511-B897-9DFA36AFCE5C}" type="presParOf" srcId="{35274EB2-65D9-4005-A6DD-8DCCB47EE26A}" destId="{CE9D49B4-B7E2-47BB-A2D4-AD99B186F570}" srcOrd="0" destOrd="0" presId="urn:microsoft.com/office/officeart/2008/layout/TitledPictureBlocks"/>
    <dgm:cxn modelId="{DF71AFEF-A95E-42ED-9C9F-4737D804C6E2}" type="presParOf" srcId="{35274EB2-65D9-4005-A6DD-8DCCB47EE26A}" destId="{999EE96A-6C0E-443A-AAC2-DC4B1FF58D1D}" srcOrd="1" destOrd="0" presId="urn:microsoft.com/office/officeart/2008/layout/TitledPictureBlocks"/>
    <dgm:cxn modelId="{FC138B56-BCA8-40D4-8A12-B29A33B558BA}" type="presParOf" srcId="{35274EB2-65D9-4005-A6DD-8DCCB47EE26A}" destId="{9BE62F5C-073D-4B39-9DF2-6A3D9ACC321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04D60C-C47B-4819-8931-5A1193DF302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E9EE7AA-521F-4087-A8CA-3C502919AE0A}">
      <dgm:prSet phldrT="[Text]"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Y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2594AF-C931-4F0C-B381-632D95DAD9C3}" type="parTrans" cxnId="{E4556011-8130-44FB-B6BB-529A4C5BFADE}">
      <dgm:prSet/>
      <dgm:spPr/>
      <dgm:t>
        <a:bodyPr/>
        <a:lstStyle/>
        <a:p>
          <a:endParaRPr lang="en-US"/>
        </a:p>
      </dgm:t>
    </dgm:pt>
    <dgm:pt modelId="{AC8793B8-EF20-47F0-9A69-CE32F2B8741A}" type="sibTrans" cxnId="{E4556011-8130-44FB-B6BB-529A4C5BFADE}">
      <dgm:prSet/>
      <dgm:spPr/>
      <dgm:t>
        <a:bodyPr/>
        <a:lstStyle/>
        <a:p>
          <a:endParaRPr lang="en-US"/>
        </a:p>
      </dgm:t>
    </dgm:pt>
    <dgm:pt modelId="{1DA655C6-BEA7-43C4-814A-9B1C3DDF8488}">
      <dgm:prSet phldrT="[Text]"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1: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12590B-68CD-42CE-B0FC-A63C9B753C34}" type="parTrans" cxnId="{612DBFEC-317A-46E2-91BA-48F262A628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010EFA-FF34-4D7D-969D-EEDE264A8748}" type="sibTrans" cxnId="{612DBFEC-317A-46E2-91BA-48F262A6283F}">
      <dgm:prSet/>
      <dgm:spPr/>
      <dgm:t>
        <a:bodyPr/>
        <a:lstStyle/>
        <a:p>
          <a:endParaRPr lang="en-US"/>
        </a:p>
      </dgm:t>
    </dgm:pt>
    <dgm:pt modelId="{6F6FC162-617A-47A8-825B-59D67D991E05}">
      <dgm:prSet phldrT="[Text]" custT="1"/>
      <dgm:spPr/>
      <dgm:t>
        <a:bodyPr/>
        <a:lstStyle/>
        <a:p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2: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C1606F-FE32-491A-9453-BE88F0F62E01}" type="parTrans" cxnId="{A175200D-FA9D-4E2D-A70F-D941B0528D7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17EDB2-92E6-4DCE-ADE2-CDC42F459061}" type="sibTrans" cxnId="{A175200D-FA9D-4E2D-A70F-D941B0528D7D}">
      <dgm:prSet/>
      <dgm:spPr/>
      <dgm:t>
        <a:bodyPr/>
        <a:lstStyle/>
        <a:p>
          <a:endParaRPr lang="en-US"/>
        </a:p>
      </dgm:t>
    </dgm:pt>
    <dgm:pt modelId="{3982DC30-3F04-4148-9AE3-D8A67C7C6A96}" type="pres">
      <dgm:prSet presAssocID="{0504D60C-C47B-4819-8931-5A1193DF302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D707467-5B26-46FC-93A5-77318FA10DCC}" type="pres">
      <dgm:prSet presAssocID="{0E9EE7AA-521F-4087-A8CA-3C502919AE0A}" presName="root1" presStyleCnt="0"/>
      <dgm:spPr/>
    </dgm:pt>
    <dgm:pt modelId="{D7979ED8-3642-4C57-A0D0-5AA5447094FA}" type="pres">
      <dgm:prSet presAssocID="{0E9EE7AA-521F-4087-A8CA-3C502919AE0A}" presName="LevelOneTextNode" presStyleLbl="node0" presStyleIdx="0" presStyleCnt="1" custLinFactNeighborX="14279" custLinFactNeighborY="7312">
        <dgm:presLayoutVars>
          <dgm:chPref val="3"/>
        </dgm:presLayoutVars>
      </dgm:prSet>
      <dgm:spPr/>
    </dgm:pt>
    <dgm:pt modelId="{4B918BFB-E7E8-400F-9FDF-0230E1974697}" type="pres">
      <dgm:prSet presAssocID="{0E9EE7AA-521F-4087-A8CA-3C502919AE0A}" presName="level2hierChild" presStyleCnt="0"/>
      <dgm:spPr/>
    </dgm:pt>
    <dgm:pt modelId="{ADDB9663-878C-4D7A-9C2F-63F9127358D4}" type="pres">
      <dgm:prSet presAssocID="{2A12590B-68CD-42CE-B0FC-A63C9B753C34}" presName="conn2-1" presStyleLbl="parChTrans1D2" presStyleIdx="0" presStyleCnt="2"/>
      <dgm:spPr/>
    </dgm:pt>
    <dgm:pt modelId="{61BFFD3A-BF24-4BB1-8342-1205471C018A}" type="pres">
      <dgm:prSet presAssocID="{2A12590B-68CD-42CE-B0FC-A63C9B753C34}" presName="connTx" presStyleLbl="parChTrans1D2" presStyleIdx="0" presStyleCnt="2"/>
      <dgm:spPr/>
    </dgm:pt>
    <dgm:pt modelId="{3727DD17-AFDA-4483-832F-57B6BEB42F91}" type="pres">
      <dgm:prSet presAssocID="{1DA655C6-BEA7-43C4-814A-9B1C3DDF8488}" presName="root2" presStyleCnt="0"/>
      <dgm:spPr/>
    </dgm:pt>
    <dgm:pt modelId="{70FF0209-FAC9-4165-96D3-EAEC71909130}" type="pres">
      <dgm:prSet presAssocID="{1DA655C6-BEA7-43C4-814A-9B1C3DDF8488}" presName="LevelTwoTextNode" presStyleLbl="node2" presStyleIdx="0" presStyleCnt="2" custLinFactNeighborX="77" custLinFactNeighborY="-85798">
        <dgm:presLayoutVars>
          <dgm:chPref val="3"/>
        </dgm:presLayoutVars>
      </dgm:prSet>
      <dgm:spPr/>
    </dgm:pt>
    <dgm:pt modelId="{49770F4B-2339-4473-91F5-3B8913FF2601}" type="pres">
      <dgm:prSet presAssocID="{1DA655C6-BEA7-43C4-814A-9B1C3DDF8488}" presName="level3hierChild" presStyleCnt="0"/>
      <dgm:spPr/>
    </dgm:pt>
    <dgm:pt modelId="{EA828842-117D-475C-A044-8196865AB356}" type="pres">
      <dgm:prSet presAssocID="{22C1606F-FE32-491A-9453-BE88F0F62E01}" presName="conn2-1" presStyleLbl="parChTrans1D2" presStyleIdx="1" presStyleCnt="2"/>
      <dgm:spPr/>
    </dgm:pt>
    <dgm:pt modelId="{7F6B811B-2309-4580-B884-75F98B6AA6F0}" type="pres">
      <dgm:prSet presAssocID="{22C1606F-FE32-491A-9453-BE88F0F62E01}" presName="connTx" presStyleLbl="parChTrans1D2" presStyleIdx="1" presStyleCnt="2"/>
      <dgm:spPr/>
    </dgm:pt>
    <dgm:pt modelId="{F3422493-7CEF-46AB-950C-CD1A166FFD3E}" type="pres">
      <dgm:prSet presAssocID="{6F6FC162-617A-47A8-825B-59D67D991E05}" presName="root2" presStyleCnt="0"/>
      <dgm:spPr/>
    </dgm:pt>
    <dgm:pt modelId="{D0D08A29-FE17-4F15-86E6-B3E556B80C13}" type="pres">
      <dgm:prSet presAssocID="{6F6FC162-617A-47A8-825B-59D67D991E05}" presName="LevelTwoTextNode" presStyleLbl="node2" presStyleIdx="1" presStyleCnt="2" custLinFactY="12037" custLinFactNeighborX="-586" custLinFactNeighborY="100000">
        <dgm:presLayoutVars>
          <dgm:chPref val="3"/>
        </dgm:presLayoutVars>
      </dgm:prSet>
      <dgm:spPr/>
    </dgm:pt>
    <dgm:pt modelId="{DAD78F86-EDDC-4FC1-8C4E-A52FC331CB6E}" type="pres">
      <dgm:prSet presAssocID="{6F6FC162-617A-47A8-825B-59D67D991E05}" presName="level3hierChild" presStyleCnt="0"/>
      <dgm:spPr/>
    </dgm:pt>
  </dgm:ptLst>
  <dgm:cxnLst>
    <dgm:cxn modelId="{A175200D-FA9D-4E2D-A70F-D941B0528D7D}" srcId="{0E9EE7AA-521F-4087-A8CA-3C502919AE0A}" destId="{6F6FC162-617A-47A8-825B-59D67D991E05}" srcOrd="1" destOrd="0" parTransId="{22C1606F-FE32-491A-9453-BE88F0F62E01}" sibTransId="{5F17EDB2-92E6-4DCE-ADE2-CDC42F459061}"/>
    <dgm:cxn modelId="{E4556011-8130-44FB-B6BB-529A4C5BFADE}" srcId="{0504D60C-C47B-4819-8931-5A1193DF3021}" destId="{0E9EE7AA-521F-4087-A8CA-3C502919AE0A}" srcOrd="0" destOrd="0" parTransId="{F02594AF-C931-4F0C-B381-632D95DAD9C3}" sibTransId="{AC8793B8-EF20-47F0-9A69-CE32F2B8741A}"/>
    <dgm:cxn modelId="{15F16D32-B8DF-4C2B-A949-D66361770ABA}" type="presOf" srcId="{0504D60C-C47B-4819-8931-5A1193DF3021}" destId="{3982DC30-3F04-4148-9AE3-D8A67C7C6A96}" srcOrd="0" destOrd="0" presId="urn:microsoft.com/office/officeart/2005/8/layout/hierarchy2"/>
    <dgm:cxn modelId="{5DCF4362-8A51-47A0-AA3B-CD3B82F81BB6}" type="presOf" srcId="{2A12590B-68CD-42CE-B0FC-A63C9B753C34}" destId="{ADDB9663-878C-4D7A-9C2F-63F9127358D4}" srcOrd="0" destOrd="0" presId="urn:microsoft.com/office/officeart/2005/8/layout/hierarchy2"/>
    <dgm:cxn modelId="{10845470-9356-4F14-AF4B-70388C738D74}" type="presOf" srcId="{22C1606F-FE32-491A-9453-BE88F0F62E01}" destId="{7F6B811B-2309-4580-B884-75F98B6AA6F0}" srcOrd="1" destOrd="0" presId="urn:microsoft.com/office/officeart/2005/8/layout/hierarchy2"/>
    <dgm:cxn modelId="{8892E083-412D-426C-A5B2-0CD5CF12701B}" type="presOf" srcId="{22C1606F-FE32-491A-9453-BE88F0F62E01}" destId="{EA828842-117D-475C-A044-8196865AB356}" srcOrd="0" destOrd="0" presId="urn:microsoft.com/office/officeart/2005/8/layout/hierarchy2"/>
    <dgm:cxn modelId="{07BF92A0-A656-4E0E-B7AC-16943BBCF1B7}" type="presOf" srcId="{6F6FC162-617A-47A8-825B-59D67D991E05}" destId="{D0D08A29-FE17-4F15-86E6-B3E556B80C13}" srcOrd="0" destOrd="0" presId="urn:microsoft.com/office/officeart/2005/8/layout/hierarchy2"/>
    <dgm:cxn modelId="{F279E0C0-6447-44A5-829E-677D32BFE7B3}" type="presOf" srcId="{1DA655C6-BEA7-43C4-814A-9B1C3DDF8488}" destId="{70FF0209-FAC9-4165-96D3-EAEC71909130}" srcOrd="0" destOrd="0" presId="urn:microsoft.com/office/officeart/2005/8/layout/hierarchy2"/>
    <dgm:cxn modelId="{7F27A1EB-C89F-41A3-BAD8-7F514A1BEE78}" type="presOf" srcId="{0E9EE7AA-521F-4087-A8CA-3C502919AE0A}" destId="{D7979ED8-3642-4C57-A0D0-5AA5447094FA}" srcOrd="0" destOrd="0" presId="urn:microsoft.com/office/officeart/2005/8/layout/hierarchy2"/>
    <dgm:cxn modelId="{612DBFEC-317A-46E2-91BA-48F262A6283F}" srcId="{0E9EE7AA-521F-4087-A8CA-3C502919AE0A}" destId="{1DA655C6-BEA7-43C4-814A-9B1C3DDF8488}" srcOrd="0" destOrd="0" parTransId="{2A12590B-68CD-42CE-B0FC-A63C9B753C34}" sibTransId="{90010EFA-FF34-4D7D-969D-EEDE264A8748}"/>
    <dgm:cxn modelId="{05C461F8-5CA8-487A-BCD7-520C2A123BDA}" type="presOf" srcId="{2A12590B-68CD-42CE-B0FC-A63C9B753C34}" destId="{61BFFD3A-BF24-4BB1-8342-1205471C018A}" srcOrd="1" destOrd="0" presId="urn:microsoft.com/office/officeart/2005/8/layout/hierarchy2"/>
    <dgm:cxn modelId="{31C5031C-FB1D-4C92-A8B0-914BAA343A0B}" type="presParOf" srcId="{3982DC30-3F04-4148-9AE3-D8A67C7C6A96}" destId="{6D707467-5B26-46FC-93A5-77318FA10DCC}" srcOrd="0" destOrd="0" presId="urn:microsoft.com/office/officeart/2005/8/layout/hierarchy2"/>
    <dgm:cxn modelId="{3F6AB593-1BD5-42C7-9AE8-14CFEB497266}" type="presParOf" srcId="{6D707467-5B26-46FC-93A5-77318FA10DCC}" destId="{D7979ED8-3642-4C57-A0D0-5AA5447094FA}" srcOrd="0" destOrd="0" presId="urn:microsoft.com/office/officeart/2005/8/layout/hierarchy2"/>
    <dgm:cxn modelId="{D84D85E6-3D48-416B-BDDF-56BFCBD00F50}" type="presParOf" srcId="{6D707467-5B26-46FC-93A5-77318FA10DCC}" destId="{4B918BFB-E7E8-400F-9FDF-0230E1974697}" srcOrd="1" destOrd="0" presId="urn:microsoft.com/office/officeart/2005/8/layout/hierarchy2"/>
    <dgm:cxn modelId="{43A9442F-E765-44F5-9B90-AB57A0FE97B2}" type="presParOf" srcId="{4B918BFB-E7E8-400F-9FDF-0230E1974697}" destId="{ADDB9663-878C-4D7A-9C2F-63F9127358D4}" srcOrd="0" destOrd="0" presId="urn:microsoft.com/office/officeart/2005/8/layout/hierarchy2"/>
    <dgm:cxn modelId="{260D4956-CAE3-4460-83D7-1CDD330E7963}" type="presParOf" srcId="{ADDB9663-878C-4D7A-9C2F-63F9127358D4}" destId="{61BFFD3A-BF24-4BB1-8342-1205471C018A}" srcOrd="0" destOrd="0" presId="urn:microsoft.com/office/officeart/2005/8/layout/hierarchy2"/>
    <dgm:cxn modelId="{52F9DC9A-BC9E-4A8C-80EA-CC633D558E7E}" type="presParOf" srcId="{4B918BFB-E7E8-400F-9FDF-0230E1974697}" destId="{3727DD17-AFDA-4483-832F-57B6BEB42F91}" srcOrd="1" destOrd="0" presId="urn:microsoft.com/office/officeart/2005/8/layout/hierarchy2"/>
    <dgm:cxn modelId="{2CF8C3F3-BEC8-4F46-993A-5691E7FA1125}" type="presParOf" srcId="{3727DD17-AFDA-4483-832F-57B6BEB42F91}" destId="{70FF0209-FAC9-4165-96D3-EAEC71909130}" srcOrd="0" destOrd="0" presId="urn:microsoft.com/office/officeart/2005/8/layout/hierarchy2"/>
    <dgm:cxn modelId="{A889C076-2840-4E74-8A8F-EC4541182DF8}" type="presParOf" srcId="{3727DD17-AFDA-4483-832F-57B6BEB42F91}" destId="{49770F4B-2339-4473-91F5-3B8913FF2601}" srcOrd="1" destOrd="0" presId="urn:microsoft.com/office/officeart/2005/8/layout/hierarchy2"/>
    <dgm:cxn modelId="{DFF44D6C-F798-4A27-8446-DB9BE701AEA3}" type="presParOf" srcId="{4B918BFB-E7E8-400F-9FDF-0230E1974697}" destId="{EA828842-117D-475C-A044-8196865AB356}" srcOrd="2" destOrd="0" presId="urn:microsoft.com/office/officeart/2005/8/layout/hierarchy2"/>
    <dgm:cxn modelId="{8A603B5F-B52F-4BA9-962D-6870F789C658}" type="presParOf" srcId="{EA828842-117D-475C-A044-8196865AB356}" destId="{7F6B811B-2309-4580-B884-75F98B6AA6F0}" srcOrd="0" destOrd="0" presId="urn:microsoft.com/office/officeart/2005/8/layout/hierarchy2"/>
    <dgm:cxn modelId="{9106952C-8DCA-46B3-8B27-14317F53892F}" type="presParOf" srcId="{4B918BFB-E7E8-400F-9FDF-0230E1974697}" destId="{F3422493-7CEF-46AB-950C-CD1A166FFD3E}" srcOrd="3" destOrd="0" presId="urn:microsoft.com/office/officeart/2005/8/layout/hierarchy2"/>
    <dgm:cxn modelId="{79DD9B07-EE68-49FD-B249-ED88B5C7C4AD}" type="presParOf" srcId="{F3422493-7CEF-46AB-950C-CD1A166FFD3E}" destId="{D0D08A29-FE17-4F15-86E6-B3E556B80C13}" srcOrd="0" destOrd="0" presId="urn:microsoft.com/office/officeart/2005/8/layout/hierarchy2"/>
    <dgm:cxn modelId="{CE74195D-D9EC-40F1-A131-8411D7ADA13E}" type="presParOf" srcId="{F3422493-7CEF-46AB-950C-CD1A166FFD3E}" destId="{DAD78F86-EDDC-4FC1-8C4E-A52FC331CB6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972AFF-9A67-475E-A956-0D22C46C604A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605BE-A8E9-4213-97BA-E5FA17EB2004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000" dirty="0"/>
        </a:p>
      </dgm:t>
    </dgm:pt>
    <dgm:pt modelId="{FAA85189-5C65-4DFE-8F02-59D69D000903}" type="parTrans" cxnId="{CD7DB0AA-48F3-4BE6-BC62-125AC7C2BFD6}">
      <dgm:prSet/>
      <dgm:spPr/>
      <dgm:t>
        <a:bodyPr/>
        <a:lstStyle/>
        <a:p>
          <a:endParaRPr lang="en-US"/>
        </a:p>
      </dgm:t>
    </dgm:pt>
    <dgm:pt modelId="{8ABB88D8-4A61-4214-B3F9-2794B514AA5E}" type="sibTrans" cxnId="{CD7DB0AA-48F3-4BE6-BC62-125AC7C2BFD6}">
      <dgm:prSet/>
      <dgm:spPr/>
      <dgm:t>
        <a:bodyPr/>
        <a:lstStyle/>
        <a:p>
          <a:endParaRPr lang="en-US"/>
        </a:p>
      </dgm:t>
    </dgm:pt>
    <dgm:pt modelId="{3697050A-B9D1-4D65-8352-36B144228BD2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7557F8-2CC0-4894-B79E-AC67A323DDCD}" type="parTrans" cxnId="{0770C60E-EB96-4105-989F-1D801C24D3AD}">
      <dgm:prSet/>
      <dgm:spPr/>
      <dgm:t>
        <a:bodyPr/>
        <a:lstStyle/>
        <a:p>
          <a:endParaRPr lang="en-US"/>
        </a:p>
      </dgm:t>
    </dgm:pt>
    <dgm:pt modelId="{E511AF6B-DFC7-43A9-8920-E42EAD280399}" type="sibTrans" cxnId="{0770C60E-EB96-4105-989F-1D801C24D3AD}">
      <dgm:prSet/>
      <dgm:spPr/>
      <dgm:t>
        <a:bodyPr/>
        <a:lstStyle/>
        <a:p>
          <a:endParaRPr lang="en-US"/>
        </a:p>
      </dgm:t>
    </dgm:pt>
    <dgm:pt modelId="{887BFE52-FEE7-43E9-8795-38F085D5CF2B}" type="pres">
      <dgm:prSet presAssocID="{E8972AFF-9A67-475E-A956-0D22C46C604A}" presName="rootNode" presStyleCnt="0">
        <dgm:presLayoutVars>
          <dgm:chMax/>
          <dgm:chPref/>
          <dgm:dir/>
          <dgm:animLvl val="lvl"/>
        </dgm:presLayoutVars>
      </dgm:prSet>
      <dgm:spPr/>
    </dgm:pt>
    <dgm:pt modelId="{766E2D29-F0EE-419D-9109-C2CC193ADBE9}" type="pres">
      <dgm:prSet presAssocID="{7F2605BE-A8E9-4213-97BA-E5FA17EB2004}" presName="composite" presStyleCnt="0"/>
      <dgm:spPr/>
    </dgm:pt>
    <dgm:pt modelId="{B6D8C375-9A77-41D7-9B4D-9EB106F31047}" type="pres">
      <dgm:prSet presAssocID="{7F2605BE-A8E9-4213-97BA-E5FA17EB2004}" presName="ParentText" presStyleLbl="node1" presStyleIdx="0" presStyleCnt="2" custScaleX="135951" custLinFactNeighborX="18347" custLinFactNeighborY="-630">
        <dgm:presLayoutVars>
          <dgm:chMax val="1"/>
          <dgm:chPref val="1"/>
          <dgm:bulletEnabled val="1"/>
        </dgm:presLayoutVars>
      </dgm:prSet>
      <dgm:spPr/>
    </dgm:pt>
    <dgm:pt modelId="{6C26D774-A00F-49F3-BB1E-608340BEE507}" type="pres">
      <dgm:prSet presAssocID="{7F2605BE-A8E9-4213-97BA-E5FA17EB2004}" presName="Image" presStyleLbl="bgImgPlace1" presStyleIdx="0" presStyleCnt="2" custLinFactNeighborX="23113" custLinFactNeighborY="-1591"/>
      <dgm:spPr/>
    </dgm:pt>
    <dgm:pt modelId="{4F579294-8397-4D37-86C7-F4B92FDDAAAD}" type="pres">
      <dgm:prSet presAssocID="{7F2605BE-A8E9-4213-97BA-E5FA17EB2004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5484743D-6871-46E2-8CAE-5C548BC45202}" type="pres">
      <dgm:prSet presAssocID="{8ABB88D8-4A61-4214-B3F9-2794B514AA5E}" presName="sibTrans" presStyleCnt="0"/>
      <dgm:spPr/>
    </dgm:pt>
    <dgm:pt modelId="{35274EB2-65D9-4005-A6DD-8DCCB47EE26A}" type="pres">
      <dgm:prSet presAssocID="{3697050A-B9D1-4D65-8352-36B144228BD2}" presName="composite" presStyleCnt="0"/>
      <dgm:spPr/>
    </dgm:pt>
    <dgm:pt modelId="{CE9D49B4-B7E2-47BB-A2D4-AD99B186F570}" type="pres">
      <dgm:prSet presAssocID="{3697050A-B9D1-4D65-8352-36B144228BD2}" presName="ParentText" presStyleLbl="node1" presStyleIdx="1" presStyleCnt="2" custScaleX="135439" custLinFactNeighborX="19574" custLinFactNeighborY="-10517">
        <dgm:presLayoutVars>
          <dgm:chMax val="1"/>
          <dgm:chPref val="1"/>
          <dgm:bulletEnabled val="1"/>
        </dgm:presLayoutVars>
      </dgm:prSet>
      <dgm:spPr/>
    </dgm:pt>
    <dgm:pt modelId="{999EE96A-6C0E-443A-AAC2-DC4B1FF58D1D}" type="pres">
      <dgm:prSet presAssocID="{3697050A-B9D1-4D65-8352-36B144228BD2}" presName="Image" presStyleLbl="bgImgPlace1" presStyleIdx="1" presStyleCnt="2" custLinFactNeighborX="25318" custLinFactNeighborY="-20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3175"/>
      </dgm:spPr>
    </dgm:pt>
    <dgm:pt modelId="{9BE62F5C-073D-4B39-9DF2-6A3D9ACC3215}" type="pres">
      <dgm:prSet presAssocID="{3697050A-B9D1-4D65-8352-36B144228BD2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770C60E-EB96-4105-989F-1D801C24D3AD}" srcId="{E8972AFF-9A67-475E-A956-0D22C46C604A}" destId="{3697050A-B9D1-4D65-8352-36B144228BD2}" srcOrd="1" destOrd="0" parTransId="{567557F8-2CC0-4894-B79E-AC67A323DDCD}" sibTransId="{E511AF6B-DFC7-43A9-8920-E42EAD280399}"/>
    <dgm:cxn modelId="{FC21A341-6CD8-4EF9-8BE0-A28E78DDA828}" type="presOf" srcId="{7F2605BE-A8E9-4213-97BA-E5FA17EB2004}" destId="{B6D8C375-9A77-41D7-9B4D-9EB106F31047}" srcOrd="0" destOrd="0" presId="urn:microsoft.com/office/officeart/2008/layout/TitledPictureBlocks"/>
    <dgm:cxn modelId="{BED3D38E-4565-47C8-8971-57696E925997}" type="presOf" srcId="{3697050A-B9D1-4D65-8352-36B144228BD2}" destId="{CE9D49B4-B7E2-47BB-A2D4-AD99B186F570}" srcOrd="0" destOrd="0" presId="urn:microsoft.com/office/officeart/2008/layout/TitledPictureBlocks"/>
    <dgm:cxn modelId="{CD7DB0AA-48F3-4BE6-BC62-125AC7C2BFD6}" srcId="{E8972AFF-9A67-475E-A956-0D22C46C604A}" destId="{7F2605BE-A8E9-4213-97BA-E5FA17EB2004}" srcOrd="0" destOrd="0" parTransId="{FAA85189-5C65-4DFE-8F02-59D69D000903}" sibTransId="{8ABB88D8-4A61-4214-B3F9-2794B514AA5E}"/>
    <dgm:cxn modelId="{D20FE7BE-2D1C-4F01-9F19-42F11D8BD724}" type="presOf" srcId="{E8972AFF-9A67-475E-A956-0D22C46C604A}" destId="{887BFE52-FEE7-43E9-8795-38F085D5CF2B}" srcOrd="0" destOrd="0" presId="urn:microsoft.com/office/officeart/2008/layout/TitledPictureBlocks"/>
    <dgm:cxn modelId="{D5F97D43-CCD5-488A-A562-D2875A1DD12D}" type="presParOf" srcId="{887BFE52-FEE7-43E9-8795-38F085D5CF2B}" destId="{766E2D29-F0EE-419D-9109-C2CC193ADBE9}" srcOrd="0" destOrd="0" presId="urn:microsoft.com/office/officeart/2008/layout/TitledPictureBlocks"/>
    <dgm:cxn modelId="{0401ACBA-CF9A-4F50-9EF2-5B76EDDD7F77}" type="presParOf" srcId="{766E2D29-F0EE-419D-9109-C2CC193ADBE9}" destId="{B6D8C375-9A77-41D7-9B4D-9EB106F31047}" srcOrd="0" destOrd="0" presId="urn:microsoft.com/office/officeart/2008/layout/TitledPictureBlocks"/>
    <dgm:cxn modelId="{A83E3E1D-B6FB-4CB1-B5DB-95A1C1485DB8}" type="presParOf" srcId="{766E2D29-F0EE-419D-9109-C2CC193ADBE9}" destId="{6C26D774-A00F-49F3-BB1E-608340BEE507}" srcOrd="1" destOrd="0" presId="urn:microsoft.com/office/officeart/2008/layout/TitledPictureBlocks"/>
    <dgm:cxn modelId="{0863A322-C9E8-4C34-878C-A4857D71EB85}" type="presParOf" srcId="{766E2D29-F0EE-419D-9109-C2CC193ADBE9}" destId="{4F579294-8397-4D37-86C7-F4B92FDDAAAD}" srcOrd="2" destOrd="0" presId="urn:microsoft.com/office/officeart/2008/layout/TitledPictureBlocks"/>
    <dgm:cxn modelId="{145E5BD3-EFBF-4C3F-B93D-0456D0629201}" type="presParOf" srcId="{887BFE52-FEE7-43E9-8795-38F085D5CF2B}" destId="{5484743D-6871-46E2-8CAE-5C548BC45202}" srcOrd="1" destOrd="0" presId="urn:microsoft.com/office/officeart/2008/layout/TitledPictureBlocks"/>
    <dgm:cxn modelId="{FA56331A-7399-4D7A-88D3-8CB30908E67A}" type="presParOf" srcId="{887BFE52-FEE7-43E9-8795-38F085D5CF2B}" destId="{35274EB2-65D9-4005-A6DD-8DCCB47EE26A}" srcOrd="2" destOrd="0" presId="urn:microsoft.com/office/officeart/2008/layout/TitledPictureBlocks"/>
    <dgm:cxn modelId="{B6B07DD4-48FD-4511-B897-9DFA36AFCE5C}" type="presParOf" srcId="{35274EB2-65D9-4005-A6DD-8DCCB47EE26A}" destId="{CE9D49B4-B7E2-47BB-A2D4-AD99B186F570}" srcOrd="0" destOrd="0" presId="urn:microsoft.com/office/officeart/2008/layout/TitledPictureBlocks"/>
    <dgm:cxn modelId="{DF71AFEF-A95E-42ED-9C9F-4737D804C6E2}" type="presParOf" srcId="{35274EB2-65D9-4005-A6DD-8DCCB47EE26A}" destId="{999EE96A-6C0E-443A-AAC2-DC4B1FF58D1D}" srcOrd="1" destOrd="0" presId="urn:microsoft.com/office/officeart/2008/layout/TitledPictureBlocks"/>
    <dgm:cxn modelId="{FC138B56-BCA8-40D4-8A12-B29A33B558BA}" type="presParOf" srcId="{35274EB2-65D9-4005-A6DD-8DCCB47EE26A}" destId="{9BE62F5C-073D-4B39-9DF2-6A3D9ACC321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6E4FF-66CD-418D-91D4-7CA30D16B91F}">
      <dsp:nvSpPr>
        <dsp:cNvPr id="0" name=""/>
        <dsp:cNvSpPr/>
      </dsp:nvSpPr>
      <dsp:spPr>
        <a:xfrm>
          <a:off x="7623330" y="1145394"/>
          <a:ext cx="2281494" cy="22816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5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5000" dist="25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89BB3F-98D0-4238-B9AE-10527EB07B38}">
      <dsp:nvSpPr>
        <dsp:cNvPr id="0" name=""/>
        <dsp:cNvSpPr/>
      </dsp:nvSpPr>
      <dsp:spPr>
        <a:xfrm>
          <a:off x="7699640" y="1221461"/>
          <a:ext cx="2129851" cy="2129477"/>
        </a:xfrm>
        <a:prstGeom prst="ellipse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03905" y="1525729"/>
        <a:ext cx="1521322" cy="1520940"/>
      </dsp:txXfrm>
    </dsp:sp>
    <dsp:sp modelId="{09AE9398-1159-4A1D-A505-829FBD643CC4}">
      <dsp:nvSpPr>
        <dsp:cNvPr id="0" name=""/>
        <dsp:cNvSpPr/>
      </dsp:nvSpPr>
      <dsp:spPr>
        <a:xfrm rot="2700000">
          <a:off x="5255722" y="1145234"/>
          <a:ext cx="2281531" cy="2281531"/>
        </a:xfrm>
        <a:prstGeom prst="teardrop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5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5000" dist="25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6D7218-2F1F-4C65-A53F-0ACA03B20333}">
      <dsp:nvSpPr>
        <dsp:cNvPr id="0" name=""/>
        <dsp:cNvSpPr/>
      </dsp:nvSpPr>
      <dsp:spPr>
        <a:xfrm>
          <a:off x="5341835" y="1221461"/>
          <a:ext cx="2129851" cy="2129477"/>
        </a:xfrm>
        <a:prstGeom prst="ellipse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46100" y="1525729"/>
        <a:ext cx="1521322" cy="1520940"/>
      </dsp:txXfrm>
    </dsp:sp>
    <dsp:sp modelId="{3D5E4B1F-4665-4EC0-928A-8018A4E524C7}">
      <dsp:nvSpPr>
        <dsp:cNvPr id="0" name=""/>
        <dsp:cNvSpPr/>
      </dsp:nvSpPr>
      <dsp:spPr>
        <a:xfrm rot="2700000">
          <a:off x="2907701" y="1145234"/>
          <a:ext cx="2281531" cy="2281531"/>
        </a:xfrm>
        <a:prstGeom prst="teardrop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5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5000" dist="25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6CB789-948D-4B25-9ADE-149D1A0FF8CA}">
      <dsp:nvSpPr>
        <dsp:cNvPr id="0" name=""/>
        <dsp:cNvSpPr/>
      </dsp:nvSpPr>
      <dsp:spPr>
        <a:xfrm>
          <a:off x="2984030" y="1221461"/>
          <a:ext cx="2129851" cy="2129477"/>
        </a:xfrm>
        <a:prstGeom prst="ellipse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quyết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295" y="1525729"/>
        <a:ext cx="1521322" cy="1520940"/>
      </dsp:txXfrm>
    </dsp:sp>
    <dsp:sp modelId="{3724A1DD-1EC0-4418-9299-D5CE2D4BC3FC}">
      <dsp:nvSpPr>
        <dsp:cNvPr id="0" name=""/>
        <dsp:cNvSpPr/>
      </dsp:nvSpPr>
      <dsp:spPr>
        <a:xfrm rot="2700000">
          <a:off x="549896" y="1145234"/>
          <a:ext cx="2281531" cy="2281531"/>
        </a:xfrm>
        <a:prstGeom prst="teardrop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5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5000" dist="25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15F73C-4ECF-4E99-94C4-BED116E2DBA7}">
      <dsp:nvSpPr>
        <dsp:cNvPr id="0" name=""/>
        <dsp:cNvSpPr/>
      </dsp:nvSpPr>
      <dsp:spPr>
        <a:xfrm>
          <a:off x="626225" y="1221461"/>
          <a:ext cx="2129851" cy="2129477"/>
        </a:xfrm>
        <a:prstGeom prst="ellipse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do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lựa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0490" y="1525729"/>
        <a:ext cx="1521322" cy="15209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79ED8-3642-4C57-A0D0-5AA5447094FA}">
      <dsp:nvSpPr>
        <dsp:cNvPr id="0" name=""/>
        <dsp:cNvSpPr/>
      </dsp:nvSpPr>
      <dsp:spPr>
        <a:xfrm>
          <a:off x="293113" y="1540331"/>
          <a:ext cx="2041731" cy="10208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Y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3013" y="1570231"/>
        <a:ext cx="1981931" cy="961065"/>
      </dsp:txXfrm>
    </dsp:sp>
    <dsp:sp modelId="{ADDB9663-878C-4D7A-9C2F-63F9127358D4}">
      <dsp:nvSpPr>
        <dsp:cNvPr id="0" name=""/>
        <dsp:cNvSpPr/>
      </dsp:nvSpPr>
      <dsp:spPr>
        <a:xfrm rot="17334627">
          <a:off x="1785584" y="1258754"/>
          <a:ext cx="1625246" cy="46494"/>
        </a:xfrm>
        <a:custGeom>
          <a:avLst/>
          <a:gdLst/>
          <a:ahLst/>
          <a:cxnLst/>
          <a:rect l="0" t="0" r="0" b="0"/>
          <a:pathLst>
            <a:path>
              <a:moveTo>
                <a:pt x="0" y="23247"/>
              </a:moveTo>
              <a:lnTo>
                <a:pt x="1625246" y="23247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7576" y="1241369"/>
        <a:ext cx="81262" cy="81262"/>
      </dsp:txXfrm>
    </dsp:sp>
    <dsp:sp modelId="{70FF0209-FAC9-4165-96D3-EAEC71909130}">
      <dsp:nvSpPr>
        <dsp:cNvPr id="0" name=""/>
        <dsp:cNvSpPr/>
      </dsp:nvSpPr>
      <dsp:spPr>
        <a:xfrm>
          <a:off x="2861570" y="2805"/>
          <a:ext cx="2041731" cy="10208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1: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1470" y="32705"/>
        <a:ext cx="1981931" cy="961065"/>
      </dsp:txXfrm>
    </dsp:sp>
    <dsp:sp modelId="{EA828842-117D-475C-A044-8196865AB356}">
      <dsp:nvSpPr>
        <dsp:cNvPr id="0" name=""/>
        <dsp:cNvSpPr/>
      </dsp:nvSpPr>
      <dsp:spPr>
        <a:xfrm rot="4184983">
          <a:off x="1850097" y="2723037"/>
          <a:ext cx="1482685" cy="46494"/>
        </a:xfrm>
        <a:custGeom>
          <a:avLst/>
          <a:gdLst/>
          <a:ahLst/>
          <a:cxnLst/>
          <a:rect l="0" t="0" r="0" b="0"/>
          <a:pathLst>
            <a:path>
              <a:moveTo>
                <a:pt x="0" y="23247"/>
              </a:moveTo>
              <a:lnTo>
                <a:pt x="1482685" y="23247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4372" y="2709217"/>
        <a:ext cx="74134" cy="74134"/>
      </dsp:txXfrm>
    </dsp:sp>
    <dsp:sp modelId="{D0D08A29-FE17-4F15-86E6-B3E556B80C13}">
      <dsp:nvSpPr>
        <dsp:cNvPr id="0" name=""/>
        <dsp:cNvSpPr/>
      </dsp:nvSpPr>
      <dsp:spPr>
        <a:xfrm>
          <a:off x="2848034" y="2931371"/>
          <a:ext cx="2041731" cy="10208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2: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77934" y="2961271"/>
        <a:ext cx="1981931" cy="9610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41F53-626B-46E5-A4DA-045E75B35375}">
      <dsp:nvSpPr>
        <dsp:cNvPr id="0" name=""/>
        <dsp:cNvSpPr/>
      </dsp:nvSpPr>
      <dsp:spPr>
        <a:xfrm>
          <a:off x="0" y="0"/>
          <a:ext cx="9982200" cy="20574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D4BEEA-70F1-42D9-ABBA-C74472DCC0EB}">
      <dsp:nvSpPr>
        <dsp:cNvPr id="0" name=""/>
        <dsp:cNvSpPr/>
      </dsp:nvSpPr>
      <dsp:spPr>
        <a:xfrm>
          <a:off x="299466" y="274320"/>
          <a:ext cx="2932271" cy="15087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51E039A-8B8D-4E97-B4F1-A27C0C67AA02}">
      <dsp:nvSpPr>
        <dsp:cNvPr id="0" name=""/>
        <dsp:cNvSpPr/>
      </dsp:nvSpPr>
      <dsp:spPr>
        <a:xfrm rot="10800000">
          <a:off x="299466" y="2057399"/>
          <a:ext cx="2932271" cy="251460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alpha val="9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pháp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quyết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376799" y="2057399"/>
        <a:ext cx="2777605" cy="2437267"/>
      </dsp:txXfrm>
    </dsp:sp>
    <dsp:sp modelId="{D01E021C-B64B-447F-A53E-6383D76A3631}">
      <dsp:nvSpPr>
        <dsp:cNvPr id="0" name=""/>
        <dsp:cNvSpPr/>
      </dsp:nvSpPr>
      <dsp:spPr>
        <a:xfrm>
          <a:off x="3524964" y="274320"/>
          <a:ext cx="2932271" cy="15087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1000" b="-51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85C4613-AAAB-4660-9B12-4E4C0E3C285C}">
      <dsp:nvSpPr>
        <dsp:cNvPr id="0" name=""/>
        <dsp:cNvSpPr/>
      </dsp:nvSpPr>
      <dsp:spPr>
        <a:xfrm rot="10800000">
          <a:off x="3524964" y="2057399"/>
          <a:ext cx="2932271" cy="251460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hade val="100000"/>
                <a:satMod val="137000"/>
              </a:schemeClr>
            </a:gs>
            <a:gs pos="71000">
              <a:schemeClr val="accent1">
                <a:alpha val="90000"/>
                <a:hueOff val="0"/>
                <a:satOff val="0"/>
                <a:lumOff val="0"/>
                <a:alphaOff val="-20000"/>
                <a:shade val="98000"/>
                <a:satMod val="137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trên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3602297" y="2057399"/>
        <a:ext cx="2777605" cy="2437267"/>
      </dsp:txXfrm>
    </dsp:sp>
    <dsp:sp modelId="{CEE78609-75AC-4714-AA9E-E0D89164EFCA}">
      <dsp:nvSpPr>
        <dsp:cNvPr id="0" name=""/>
        <dsp:cNvSpPr/>
      </dsp:nvSpPr>
      <dsp:spPr>
        <a:xfrm>
          <a:off x="6750462" y="274320"/>
          <a:ext cx="2932271" cy="15087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298E40A-FB98-4BCE-9512-47198891D28C}">
      <dsp:nvSpPr>
        <dsp:cNvPr id="0" name=""/>
        <dsp:cNvSpPr/>
      </dsp:nvSpPr>
      <dsp:spPr>
        <a:xfrm rot="10800000">
          <a:off x="6750462" y="2057399"/>
          <a:ext cx="2932271" cy="251460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37000"/>
              </a:schemeClr>
            </a:gs>
            <a:gs pos="71000">
              <a:schemeClr val="accent1">
                <a:alpha val="90000"/>
                <a:hueOff val="0"/>
                <a:satOff val="0"/>
                <a:lumOff val="0"/>
                <a:alphaOff val="-40000"/>
                <a:shade val="98000"/>
                <a:satMod val="137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tương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lai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6827795" y="2057399"/>
        <a:ext cx="2777605" cy="2437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5BF25-C7BA-41D4-A18D-1AA1AEEB900D}">
      <dsp:nvSpPr>
        <dsp:cNvPr id="0" name=""/>
        <dsp:cNvSpPr/>
      </dsp:nvSpPr>
      <dsp:spPr>
        <a:xfrm>
          <a:off x="353614" y="0"/>
          <a:ext cx="4007630" cy="3759258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tint val="4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62EDD9C-5DAE-4C30-B0EC-10AD44A7E984}">
      <dsp:nvSpPr>
        <dsp:cNvPr id="0" name=""/>
        <dsp:cNvSpPr/>
      </dsp:nvSpPr>
      <dsp:spPr>
        <a:xfrm>
          <a:off x="3912" y="1282297"/>
          <a:ext cx="4707034" cy="1194662"/>
        </a:xfrm>
        <a:prstGeom prst="roundRect">
          <a:avLst/>
        </a:prstGeom>
        <a:solidFill>
          <a:schemeClr val="lt1"/>
        </a:solidFill>
        <a:ln w="48000" cap="flat" cmpd="thickThin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nguồn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đầy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đủ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ngắn</a:t>
          </a:r>
          <a:r>
            <a:rPr lang="en-US" sz="30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gọn</a:t>
          </a:r>
          <a:endParaRPr lang="en-US" sz="3000" i="1" kern="1200" dirty="0"/>
        </a:p>
      </dsp:txBody>
      <dsp:txXfrm>
        <a:off x="62231" y="1340616"/>
        <a:ext cx="4590396" cy="10780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DA3DE-FD0F-4B53-86FB-49EF5104D0A8}">
      <dsp:nvSpPr>
        <dsp:cNvPr id="0" name=""/>
        <dsp:cNvSpPr/>
      </dsp:nvSpPr>
      <dsp:spPr>
        <a:xfrm>
          <a:off x="5439634" y="3108405"/>
          <a:ext cx="91440" cy="4835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3596"/>
              </a:lnTo>
            </a:path>
          </a:pathLst>
        </a:custGeom>
        <a:noFill/>
        <a:ln w="48000" cap="flat" cmpd="thickThin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706DF7-148C-4FDB-BFB1-29EB5606F492}">
      <dsp:nvSpPr>
        <dsp:cNvPr id="0" name=""/>
        <dsp:cNvSpPr/>
      </dsp:nvSpPr>
      <dsp:spPr>
        <a:xfrm>
          <a:off x="4136565" y="1298943"/>
          <a:ext cx="1348788" cy="483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557"/>
              </a:lnTo>
              <a:lnTo>
                <a:pt x="1348788" y="329557"/>
              </a:lnTo>
              <a:lnTo>
                <a:pt x="1348788" y="483596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BAF4F-9018-4D7D-B254-27C538096323}">
      <dsp:nvSpPr>
        <dsp:cNvPr id="0" name=""/>
        <dsp:cNvSpPr/>
      </dsp:nvSpPr>
      <dsp:spPr>
        <a:xfrm>
          <a:off x="2873270" y="1298943"/>
          <a:ext cx="1263295" cy="483596"/>
        </a:xfrm>
        <a:custGeom>
          <a:avLst/>
          <a:gdLst/>
          <a:ahLst/>
          <a:cxnLst/>
          <a:rect l="0" t="0" r="0" b="0"/>
          <a:pathLst>
            <a:path>
              <a:moveTo>
                <a:pt x="1263295" y="0"/>
              </a:moveTo>
              <a:lnTo>
                <a:pt x="1263295" y="329557"/>
              </a:lnTo>
              <a:lnTo>
                <a:pt x="0" y="329557"/>
              </a:lnTo>
              <a:lnTo>
                <a:pt x="0" y="483596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252BC2-9A12-4146-83C3-506AB1D5FDFA}">
      <dsp:nvSpPr>
        <dsp:cNvPr id="0" name=""/>
        <dsp:cNvSpPr/>
      </dsp:nvSpPr>
      <dsp:spPr>
        <a:xfrm>
          <a:off x="3046061" y="2105"/>
          <a:ext cx="2181008" cy="1296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97B26-BF67-4037-8730-AEACE78E9D16}">
      <dsp:nvSpPr>
        <dsp:cNvPr id="0" name=""/>
        <dsp:cNvSpPr/>
      </dsp:nvSpPr>
      <dsp:spPr>
        <a:xfrm>
          <a:off x="3230816" y="177623"/>
          <a:ext cx="2181008" cy="12968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thuyết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68799" y="215606"/>
        <a:ext cx="2105042" cy="1220872"/>
      </dsp:txXfrm>
    </dsp:sp>
    <dsp:sp modelId="{2ACD2342-7F5B-44FC-A830-E17F8B0C9693}">
      <dsp:nvSpPr>
        <dsp:cNvPr id="0" name=""/>
        <dsp:cNvSpPr/>
      </dsp:nvSpPr>
      <dsp:spPr>
        <a:xfrm>
          <a:off x="1709236" y="1782540"/>
          <a:ext cx="2328066" cy="1381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A9524-C4FA-4A16-BF27-2F241E8E9CB8}">
      <dsp:nvSpPr>
        <dsp:cNvPr id="0" name=""/>
        <dsp:cNvSpPr/>
      </dsp:nvSpPr>
      <dsp:spPr>
        <a:xfrm>
          <a:off x="1893992" y="1958058"/>
          <a:ext cx="2328066" cy="13814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Y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4452" y="1998518"/>
        <a:ext cx="2247146" cy="1300483"/>
      </dsp:txXfrm>
    </dsp:sp>
    <dsp:sp modelId="{C520163D-E41A-4552-8DFE-EEB862435D2C}">
      <dsp:nvSpPr>
        <dsp:cNvPr id="0" name=""/>
        <dsp:cNvSpPr/>
      </dsp:nvSpPr>
      <dsp:spPr>
        <a:xfrm>
          <a:off x="4406813" y="1782540"/>
          <a:ext cx="2157080" cy="1325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4DF64-6758-4923-8319-3BBE81CA75BD}">
      <dsp:nvSpPr>
        <dsp:cNvPr id="0" name=""/>
        <dsp:cNvSpPr/>
      </dsp:nvSpPr>
      <dsp:spPr>
        <a:xfrm>
          <a:off x="4591569" y="1958058"/>
          <a:ext cx="2157080" cy="13258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Khai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30402" y="1996891"/>
        <a:ext cx="2079414" cy="1248198"/>
      </dsp:txXfrm>
    </dsp:sp>
    <dsp:sp modelId="{370D0EBF-9F52-4C7B-AE0B-D6314901CA76}">
      <dsp:nvSpPr>
        <dsp:cNvPr id="0" name=""/>
        <dsp:cNvSpPr/>
      </dsp:nvSpPr>
      <dsp:spPr>
        <a:xfrm>
          <a:off x="4342654" y="3592002"/>
          <a:ext cx="2285398" cy="126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B56D1-6DEF-41E9-A26C-2329C5173BFD}">
      <dsp:nvSpPr>
        <dsp:cNvPr id="0" name=""/>
        <dsp:cNvSpPr/>
      </dsp:nvSpPr>
      <dsp:spPr>
        <a:xfrm>
          <a:off x="4527410" y="3767519"/>
          <a:ext cx="2285398" cy="1268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Khai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Web</a:t>
          </a:r>
        </a:p>
      </dsp:txBody>
      <dsp:txXfrm>
        <a:off x="4564569" y="3804678"/>
        <a:ext cx="2211080" cy="11943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8CF11-A749-4AD6-9793-9404711FBA2B}">
      <dsp:nvSpPr>
        <dsp:cNvPr id="0" name=""/>
        <dsp:cNvSpPr/>
      </dsp:nvSpPr>
      <dsp:spPr>
        <a:xfrm rot="16200000">
          <a:off x="371" y="477562"/>
          <a:ext cx="3263252" cy="3263252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3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 </a:t>
          </a:r>
          <a:r>
            <a:rPr lang="en-US" sz="33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3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372" y="1293375"/>
        <a:ext cx="2692183" cy="1631626"/>
      </dsp:txXfrm>
    </dsp:sp>
    <dsp:sp modelId="{5DDA03CD-9784-4FD3-8F25-E6FF312AC1B0}">
      <dsp:nvSpPr>
        <dsp:cNvPr id="0" name=""/>
        <dsp:cNvSpPr/>
      </dsp:nvSpPr>
      <dsp:spPr>
        <a:xfrm rot="5400000">
          <a:off x="3473413" y="477562"/>
          <a:ext cx="3263252" cy="3263252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3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3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3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 </a:t>
          </a:r>
          <a:r>
            <a:rPr lang="en-US" sz="33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3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044483" y="1293375"/>
        <a:ext cx="2692183" cy="16316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2FA65-EB10-4E78-AA72-EBBC3FF798AE}">
      <dsp:nvSpPr>
        <dsp:cNvPr id="0" name=""/>
        <dsp:cNvSpPr/>
      </dsp:nvSpPr>
      <dsp:spPr>
        <a:xfrm rot="3683300">
          <a:off x="2439777" y="3891151"/>
          <a:ext cx="1023454" cy="44912"/>
        </a:xfrm>
        <a:custGeom>
          <a:avLst/>
          <a:gdLst/>
          <a:ahLst/>
          <a:cxnLst/>
          <a:rect l="0" t="0" r="0" b="0"/>
          <a:pathLst>
            <a:path>
              <a:moveTo>
                <a:pt x="0" y="22456"/>
              </a:moveTo>
              <a:lnTo>
                <a:pt x="1023454" y="22456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F3E9B-935C-4211-8B09-0B4322D5F90C}">
      <dsp:nvSpPr>
        <dsp:cNvPr id="0" name=""/>
        <dsp:cNvSpPr/>
      </dsp:nvSpPr>
      <dsp:spPr>
        <a:xfrm rot="1312707">
          <a:off x="3002993" y="3153009"/>
          <a:ext cx="730953" cy="44912"/>
        </a:xfrm>
        <a:custGeom>
          <a:avLst/>
          <a:gdLst/>
          <a:ahLst/>
          <a:cxnLst/>
          <a:rect l="0" t="0" r="0" b="0"/>
          <a:pathLst>
            <a:path>
              <a:moveTo>
                <a:pt x="0" y="22456"/>
              </a:moveTo>
              <a:lnTo>
                <a:pt x="730953" y="22456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EC788-C45B-412F-AEC4-77DFC64F45CD}">
      <dsp:nvSpPr>
        <dsp:cNvPr id="0" name=""/>
        <dsp:cNvSpPr/>
      </dsp:nvSpPr>
      <dsp:spPr>
        <a:xfrm rot="20287293">
          <a:off x="3002993" y="2310137"/>
          <a:ext cx="730953" cy="44912"/>
        </a:xfrm>
        <a:custGeom>
          <a:avLst/>
          <a:gdLst/>
          <a:ahLst/>
          <a:cxnLst/>
          <a:rect l="0" t="0" r="0" b="0"/>
          <a:pathLst>
            <a:path>
              <a:moveTo>
                <a:pt x="0" y="22456"/>
              </a:moveTo>
              <a:lnTo>
                <a:pt x="730953" y="22456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2D167-2B8D-4C02-9910-69D59B0199D9}">
      <dsp:nvSpPr>
        <dsp:cNvPr id="0" name=""/>
        <dsp:cNvSpPr/>
      </dsp:nvSpPr>
      <dsp:spPr>
        <a:xfrm rot="17916700">
          <a:off x="2439777" y="1571995"/>
          <a:ext cx="1023454" cy="44912"/>
        </a:xfrm>
        <a:custGeom>
          <a:avLst/>
          <a:gdLst/>
          <a:ahLst/>
          <a:cxnLst/>
          <a:rect l="0" t="0" r="0" b="0"/>
          <a:pathLst>
            <a:path>
              <a:moveTo>
                <a:pt x="0" y="22456"/>
              </a:moveTo>
              <a:lnTo>
                <a:pt x="1023454" y="22456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4192-5314-406F-8776-EEBD684A83B2}">
      <dsp:nvSpPr>
        <dsp:cNvPr id="0" name=""/>
        <dsp:cNvSpPr/>
      </dsp:nvSpPr>
      <dsp:spPr>
        <a:xfrm>
          <a:off x="1304203" y="1739257"/>
          <a:ext cx="2029544" cy="20295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567F07-0A15-427C-B826-E2D85EF1009B}">
      <dsp:nvSpPr>
        <dsp:cNvPr id="0" name=""/>
        <dsp:cNvSpPr/>
      </dsp:nvSpPr>
      <dsp:spPr>
        <a:xfrm>
          <a:off x="2879259" y="1838"/>
          <a:ext cx="1217726" cy="12177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endParaRPr lang="en-US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57591" y="180170"/>
        <a:ext cx="861062" cy="861062"/>
      </dsp:txXfrm>
    </dsp:sp>
    <dsp:sp modelId="{3F0A1D0C-FE95-4266-ADED-5824230C6337}">
      <dsp:nvSpPr>
        <dsp:cNvPr id="0" name=""/>
        <dsp:cNvSpPr/>
      </dsp:nvSpPr>
      <dsp:spPr>
        <a:xfrm>
          <a:off x="4218758" y="1838"/>
          <a:ext cx="1826589" cy="121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xảy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ra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dịch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18758" y="1838"/>
        <a:ext cx="1826589" cy="1217726"/>
      </dsp:txXfrm>
    </dsp:sp>
    <dsp:sp modelId="{4B0112B7-872A-458A-BA17-D02A7D388F3D}">
      <dsp:nvSpPr>
        <dsp:cNvPr id="0" name=""/>
        <dsp:cNvSpPr/>
      </dsp:nvSpPr>
      <dsp:spPr>
        <a:xfrm>
          <a:off x="3663771" y="1360653"/>
          <a:ext cx="1217726" cy="12177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Địa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bàn</a:t>
          </a:r>
          <a:endParaRPr lang="en-US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42103" y="1538985"/>
        <a:ext cx="861062" cy="861062"/>
      </dsp:txXfrm>
    </dsp:sp>
    <dsp:sp modelId="{9C831EFD-5E42-4081-B63E-7B3CA20B9A65}">
      <dsp:nvSpPr>
        <dsp:cNvPr id="0" name=""/>
        <dsp:cNvSpPr/>
      </dsp:nvSpPr>
      <dsp:spPr>
        <a:xfrm>
          <a:off x="5003270" y="1360653"/>
          <a:ext cx="1826589" cy="121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Địa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nơi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dịch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03270" y="1360653"/>
        <a:ext cx="1826589" cy="1217726"/>
      </dsp:txXfrm>
    </dsp:sp>
    <dsp:sp modelId="{682ED88B-8C9A-47F2-B6E4-2247766573E7}">
      <dsp:nvSpPr>
        <dsp:cNvPr id="0" name=""/>
        <dsp:cNvSpPr/>
      </dsp:nvSpPr>
      <dsp:spPr>
        <a:xfrm>
          <a:off x="3663771" y="2929678"/>
          <a:ext cx="1217726" cy="12177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Số</a:t>
          </a:r>
          <a:r>
            <a:rPr lang="en-US" sz="2700" kern="1200" dirty="0"/>
            <a:t> ca</a:t>
          </a:r>
        </a:p>
      </dsp:txBody>
      <dsp:txXfrm>
        <a:off x="3842103" y="3108010"/>
        <a:ext cx="861062" cy="861062"/>
      </dsp:txXfrm>
    </dsp:sp>
    <dsp:sp modelId="{F4566270-461F-4AF9-8CB1-0603805E5A08}">
      <dsp:nvSpPr>
        <dsp:cNvPr id="0" name=""/>
        <dsp:cNvSpPr/>
      </dsp:nvSpPr>
      <dsp:spPr>
        <a:xfrm>
          <a:off x="5003270" y="2929678"/>
          <a:ext cx="1826589" cy="121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ca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trường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vong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03270" y="2929678"/>
        <a:ext cx="1826589" cy="1217726"/>
      </dsp:txXfrm>
    </dsp:sp>
    <dsp:sp modelId="{32AB3597-0B1A-44CB-8BBD-A9EF3790B7D2}">
      <dsp:nvSpPr>
        <dsp:cNvPr id="0" name=""/>
        <dsp:cNvSpPr/>
      </dsp:nvSpPr>
      <dsp:spPr>
        <a:xfrm>
          <a:off x="2879259" y="4288494"/>
          <a:ext cx="1217726" cy="12177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endParaRPr lang="en-US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57591" y="4466826"/>
        <a:ext cx="861062" cy="861062"/>
      </dsp:txXfrm>
    </dsp:sp>
    <dsp:sp modelId="{76B20731-7FAA-4BCF-AF0D-C151D1710FB9}">
      <dsp:nvSpPr>
        <dsp:cNvPr id="0" name=""/>
        <dsp:cNvSpPr/>
      </dsp:nvSpPr>
      <dsp:spPr>
        <a:xfrm>
          <a:off x="4218758" y="4288494"/>
          <a:ext cx="1826589" cy="1217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Tên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bệnh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được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18758" y="4288494"/>
        <a:ext cx="1826589" cy="1217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131DE-1F2D-4AA7-93F2-C00FBF9BC899}">
      <dsp:nvSpPr>
        <dsp:cNvPr id="0" name=""/>
        <dsp:cNvSpPr/>
      </dsp:nvSpPr>
      <dsp:spPr>
        <a:xfrm>
          <a:off x="1743" y="2186300"/>
          <a:ext cx="1951340" cy="753217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29905F-83DA-41C3-8C6B-A0A3E99F6EAB}">
      <dsp:nvSpPr>
        <dsp:cNvPr id="0" name=""/>
        <dsp:cNvSpPr/>
      </dsp:nvSpPr>
      <dsp:spPr>
        <a:xfrm>
          <a:off x="522100" y="2374604"/>
          <a:ext cx="1647798" cy="753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thập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(1)</a:t>
          </a:r>
        </a:p>
      </dsp:txBody>
      <dsp:txXfrm>
        <a:off x="544161" y="2396665"/>
        <a:ext cx="1603676" cy="709095"/>
      </dsp:txXfrm>
    </dsp:sp>
    <dsp:sp modelId="{650FD833-4B4F-4EC9-97A8-8DB947042A9F}">
      <dsp:nvSpPr>
        <dsp:cNvPr id="0" name=""/>
        <dsp:cNvSpPr/>
      </dsp:nvSpPr>
      <dsp:spPr>
        <a:xfrm>
          <a:off x="2230607" y="2186300"/>
          <a:ext cx="1951340" cy="753217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3A18FC-3C88-4358-8199-B7B720A2CEB8}">
      <dsp:nvSpPr>
        <dsp:cNvPr id="0" name=""/>
        <dsp:cNvSpPr/>
      </dsp:nvSpPr>
      <dsp:spPr>
        <a:xfrm>
          <a:off x="2750965" y="2374604"/>
          <a:ext cx="1647798" cy="753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Tiền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xử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(2)</a:t>
          </a:r>
        </a:p>
      </dsp:txBody>
      <dsp:txXfrm>
        <a:off x="2773026" y="2396665"/>
        <a:ext cx="1603676" cy="709095"/>
      </dsp:txXfrm>
    </dsp:sp>
    <dsp:sp modelId="{85486053-50F1-4CF7-8464-2C48A62B7237}">
      <dsp:nvSpPr>
        <dsp:cNvPr id="0" name=""/>
        <dsp:cNvSpPr/>
      </dsp:nvSpPr>
      <dsp:spPr>
        <a:xfrm>
          <a:off x="4459471" y="2186300"/>
          <a:ext cx="1951340" cy="753217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C50A0-80A8-4453-9C64-4709693B0DD7}">
      <dsp:nvSpPr>
        <dsp:cNvPr id="0" name=""/>
        <dsp:cNvSpPr/>
      </dsp:nvSpPr>
      <dsp:spPr>
        <a:xfrm>
          <a:off x="4979829" y="2374604"/>
          <a:ext cx="1647798" cy="753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(3)</a:t>
          </a:r>
        </a:p>
      </dsp:txBody>
      <dsp:txXfrm>
        <a:off x="5001890" y="2396665"/>
        <a:ext cx="1603676" cy="709095"/>
      </dsp:txXfrm>
    </dsp:sp>
    <dsp:sp modelId="{F6BEC854-8505-4B3A-B6EB-850672128F51}">
      <dsp:nvSpPr>
        <dsp:cNvPr id="0" name=""/>
        <dsp:cNvSpPr/>
      </dsp:nvSpPr>
      <dsp:spPr>
        <a:xfrm>
          <a:off x="6688336" y="2186300"/>
          <a:ext cx="1951340" cy="753217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9C745F-645F-41F1-97B8-F3CF71E512EA}">
      <dsp:nvSpPr>
        <dsp:cNvPr id="0" name=""/>
        <dsp:cNvSpPr/>
      </dsp:nvSpPr>
      <dsp:spPr>
        <a:xfrm>
          <a:off x="7208693" y="2374604"/>
          <a:ext cx="1647798" cy="753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(4)</a:t>
          </a:r>
        </a:p>
      </dsp:txBody>
      <dsp:txXfrm>
        <a:off x="7230754" y="2396665"/>
        <a:ext cx="1603676" cy="709095"/>
      </dsp:txXfrm>
    </dsp:sp>
    <dsp:sp modelId="{52CC3238-B195-4AE0-BE9B-B444F088710F}">
      <dsp:nvSpPr>
        <dsp:cNvPr id="0" name=""/>
        <dsp:cNvSpPr/>
      </dsp:nvSpPr>
      <dsp:spPr>
        <a:xfrm>
          <a:off x="8917200" y="2186300"/>
          <a:ext cx="1951340" cy="753217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5143A2-E580-41A9-BD27-9723DF02BE0A}">
      <dsp:nvSpPr>
        <dsp:cNvPr id="0" name=""/>
        <dsp:cNvSpPr/>
      </dsp:nvSpPr>
      <dsp:spPr>
        <a:xfrm>
          <a:off x="9437558" y="2374604"/>
          <a:ext cx="1647798" cy="753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Khai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thác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(5)</a:t>
          </a:r>
        </a:p>
      </dsp:txBody>
      <dsp:txXfrm>
        <a:off x="9459619" y="2396665"/>
        <a:ext cx="1603676" cy="7090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6D774-A00F-49F3-BB1E-608340BEE507}">
      <dsp:nvSpPr>
        <dsp:cNvPr id="0" name=""/>
        <dsp:cNvSpPr/>
      </dsp:nvSpPr>
      <dsp:spPr>
        <a:xfrm>
          <a:off x="1641441" y="394665"/>
          <a:ext cx="2640472" cy="223725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8C375-9A77-41D7-9B4D-9EB106F31047}">
      <dsp:nvSpPr>
        <dsp:cNvPr id="0" name=""/>
        <dsp:cNvSpPr/>
      </dsp:nvSpPr>
      <dsp:spPr>
        <a:xfrm>
          <a:off x="1040958" y="1236"/>
          <a:ext cx="3589748" cy="385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000" kern="1200" dirty="0"/>
        </a:p>
      </dsp:txBody>
      <dsp:txXfrm>
        <a:off x="1040958" y="1236"/>
        <a:ext cx="3589748" cy="385246"/>
      </dsp:txXfrm>
    </dsp:sp>
    <dsp:sp modelId="{999EE96A-6C0E-443A-AAC2-DC4B1FF58D1D}">
      <dsp:nvSpPr>
        <dsp:cNvPr id="0" name=""/>
        <dsp:cNvSpPr/>
      </dsp:nvSpPr>
      <dsp:spPr>
        <a:xfrm>
          <a:off x="1696283" y="3402544"/>
          <a:ext cx="2640472" cy="2237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3175" cap="flat" cmpd="thickThin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D49B4-B7E2-47BB-A2D4-AD99B186F570}">
      <dsp:nvSpPr>
        <dsp:cNvPr id="0" name=""/>
        <dsp:cNvSpPr/>
      </dsp:nvSpPr>
      <dsp:spPr>
        <a:xfrm>
          <a:off x="1076736" y="2981093"/>
          <a:ext cx="3576229" cy="385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76736" y="2981093"/>
        <a:ext cx="3576229" cy="3852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79ED8-3642-4C57-A0D0-5AA5447094FA}">
      <dsp:nvSpPr>
        <dsp:cNvPr id="0" name=""/>
        <dsp:cNvSpPr/>
      </dsp:nvSpPr>
      <dsp:spPr>
        <a:xfrm>
          <a:off x="293113" y="1540331"/>
          <a:ext cx="2041731" cy="10208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Y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3013" y="1570231"/>
        <a:ext cx="1981931" cy="961065"/>
      </dsp:txXfrm>
    </dsp:sp>
    <dsp:sp modelId="{ADDB9663-878C-4D7A-9C2F-63F9127358D4}">
      <dsp:nvSpPr>
        <dsp:cNvPr id="0" name=""/>
        <dsp:cNvSpPr/>
      </dsp:nvSpPr>
      <dsp:spPr>
        <a:xfrm rot="17334627">
          <a:off x="1785584" y="1258754"/>
          <a:ext cx="1625246" cy="46494"/>
        </a:xfrm>
        <a:custGeom>
          <a:avLst/>
          <a:gdLst/>
          <a:ahLst/>
          <a:cxnLst/>
          <a:rect l="0" t="0" r="0" b="0"/>
          <a:pathLst>
            <a:path>
              <a:moveTo>
                <a:pt x="0" y="23247"/>
              </a:moveTo>
              <a:lnTo>
                <a:pt x="1625246" y="23247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7576" y="1241369"/>
        <a:ext cx="81262" cy="81262"/>
      </dsp:txXfrm>
    </dsp:sp>
    <dsp:sp modelId="{70FF0209-FAC9-4165-96D3-EAEC71909130}">
      <dsp:nvSpPr>
        <dsp:cNvPr id="0" name=""/>
        <dsp:cNvSpPr/>
      </dsp:nvSpPr>
      <dsp:spPr>
        <a:xfrm>
          <a:off x="2861570" y="2805"/>
          <a:ext cx="2041731" cy="10208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1: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1470" y="32705"/>
        <a:ext cx="1981931" cy="961065"/>
      </dsp:txXfrm>
    </dsp:sp>
    <dsp:sp modelId="{EA828842-117D-475C-A044-8196865AB356}">
      <dsp:nvSpPr>
        <dsp:cNvPr id="0" name=""/>
        <dsp:cNvSpPr/>
      </dsp:nvSpPr>
      <dsp:spPr>
        <a:xfrm rot="4184983">
          <a:off x="1850097" y="2723037"/>
          <a:ext cx="1482685" cy="46494"/>
        </a:xfrm>
        <a:custGeom>
          <a:avLst/>
          <a:gdLst/>
          <a:ahLst/>
          <a:cxnLst/>
          <a:rect l="0" t="0" r="0" b="0"/>
          <a:pathLst>
            <a:path>
              <a:moveTo>
                <a:pt x="0" y="23247"/>
              </a:moveTo>
              <a:lnTo>
                <a:pt x="1482685" y="23247"/>
              </a:lnTo>
            </a:path>
          </a:pathLst>
        </a:cu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4372" y="2709217"/>
        <a:ext cx="74134" cy="74134"/>
      </dsp:txXfrm>
    </dsp:sp>
    <dsp:sp modelId="{D0D08A29-FE17-4F15-86E6-B3E556B80C13}">
      <dsp:nvSpPr>
        <dsp:cNvPr id="0" name=""/>
        <dsp:cNvSpPr/>
      </dsp:nvSpPr>
      <dsp:spPr>
        <a:xfrm>
          <a:off x="2848034" y="2931371"/>
          <a:ext cx="2041731" cy="10208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2: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77934" y="2961271"/>
        <a:ext cx="1981931" cy="9610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6D774-A00F-49F3-BB1E-608340BEE507}">
      <dsp:nvSpPr>
        <dsp:cNvPr id="0" name=""/>
        <dsp:cNvSpPr/>
      </dsp:nvSpPr>
      <dsp:spPr>
        <a:xfrm>
          <a:off x="1641441" y="394665"/>
          <a:ext cx="2640472" cy="223725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8C375-9A77-41D7-9B4D-9EB106F31047}">
      <dsp:nvSpPr>
        <dsp:cNvPr id="0" name=""/>
        <dsp:cNvSpPr/>
      </dsp:nvSpPr>
      <dsp:spPr>
        <a:xfrm>
          <a:off x="1040958" y="1236"/>
          <a:ext cx="3589748" cy="385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000" kern="1200" dirty="0"/>
        </a:p>
      </dsp:txBody>
      <dsp:txXfrm>
        <a:off x="1040958" y="1236"/>
        <a:ext cx="3589748" cy="385246"/>
      </dsp:txXfrm>
    </dsp:sp>
    <dsp:sp modelId="{999EE96A-6C0E-443A-AAC2-DC4B1FF58D1D}">
      <dsp:nvSpPr>
        <dsp:cNvPr id="0" name=""/>
        <dsp:cNvSpPr/>
      </dsp:nvSpPr>
      <dsp:spPr>
        <a:xfrm>
          <a:off x="1696283" y="3402544"/>
          <a:ext cx="2640472" cy="2237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3175" cap="flat" cmpd="thickThin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D49B4-B7E2-47BB-A2D4-AD99B186F570}">
      <dsp:nvSpPr>
        <dsp:cNvPr id="0" name=""/>
        <dsp:cNvSpPr/>
      </dsp:nvSpPr>
      <dsp:spPr>
        <a:xfrm>
          <a:off x="1076736" y="2981093"/>
          <a:ext cx="3576229" cy="385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sự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76736" y="2981093"/>
        <a:ext cx="3576229" cy="385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1/6/2019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1/6/2019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slide" Target="slide14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slide" Target="slide14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876843" y="1537503"/>
            <a:ext cx="4557211" cy="835419"/>
          </a:xfrm>
        </p:spPr>
        <p:txBody>
          <a:bodyPr anchor="ctr"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78556" y="3026324"/>
            <a:ext cx="7634788" cy="1313794"/>
          </a:xfrm>
        </p:spPr>
        <p:txBody>
          <a:bodyPr>
            <a:noAutofit/>
          </a:bodyPr>
          <a:lstStyle/>
          <a:p>
            <a:pPr algn="just"/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 TÀI: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KHAI PHÁ DỮ LIỆU TRÍCH CHỌN THÔNG TIN SỰ KIỆN Y TẾ TRÊN CÁC TRANG WEB TIẾNG VIỆT</a:t>
            </a: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>
          <a:xfrm>
            <a:off x="7898296" y="1310655"/>
            <a:ext cx="4203242" cy="410615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C3B1AE-8B11-4850-B302-02A529CC64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35" y="1310656"/>
            <a:ext cx="1205948" cy="1073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393C7-DACB-4437-B9B0-5CDFF44AF5F2}"/>
              </a:ext>
            </a:extLst>
          </p:cNvPr>
          <p:cNvSpPr txBox="1"/>
          <p:nvPr/>
        </p:nvSpPr>
        <p:spPr>
          <a:xfrm>
            <a:off x="90462" y="4970531"/>
            <a:ext cx="35515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– K18HTTTB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27AD8-E1C5-4CFF-AFA4-873240679F60}"/>
              </a:ext>
            </a:extLst>
          </p:cNvPr>
          <p:cNvSpPr txBox="1"/>
          <p:nvPr/>
        </p:nvSpPr>
        <p:spPr>
          <a:xfrm>
            <a:off x="4101611" y="4970531"/>
            <a:ext cx="5116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TS.Chu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PHÁT HIỆN VÀ TRÍCH CHỌN SỰ KIỆN Y TẾ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BC3C06B-BA52-4077-A95B-B6304778E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883261"/>
              </p:ext>
            </p:extLst>
          </p:nvPr>
        </p:nvGraphicFramePr>
        <p:xfrm>
          <a:off x="551691" y="980660"/>
          <a:ext cx="11087100" cy="531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F6448A5-3753-46FC-8B43-1422026C1BDF}"/>
              </a:ext>
            </a:extLst>
          </p:cNvPr>
          <p:cNvSpPr/>
          <p:nvPr/>
        </p:nvSpPr>
        <p:spPr>
          <a:xfrm>
            <a:off x="1656521" y="4753874"/>
            <a:ext cx="2411897" cy="93130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9718"/>
              <a:gd name="adj6" fmla="val -174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website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B02A7581-C0AC-44BC-BEFE-9A722A253AB8}"/>
              </a:ext>
            </a:extLst>
          </p:cNvPr>
          <p:cNvSpPr/>
          <p:nvPr/>
        </p:nvSpPr>
        <p:spPr>
          <a:xfrm>
            <a:off x="3723862" y="1797498"/>
            <a:ext cx="2610678" cy="931308"/>
          </a:xfrm>
          <a:prstGeom prst="borderCallout2">
            <a:avLst>
              <a:gd name="adj1" fmla="val 72823"/>
              <a:gd name="adj2" fmla="val -1949"/>
              <a:gd name="adj3" fmla="val 72823"/>
              <a:gd name="adj4" fmla="val -15097"/>
              <a:gd name="adj5" fmla="val 162225"/>
              <a:gd name="adj6" fmla="val -154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175E4D74-5408-4129-B489-677C7740C249}"/>
              </a:ext>
            </a:extLst>
          </p:cNvPr>
          <p:cNvSpPr/>
          <p:nvPr/>
        </p:nvSpPr>
        <p:spPr>
          <a:xfrm>
            <a:off x="6095241" y="4753874"/>
            <a:ext cx="2411897" cy="93130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9718"/>
              <a:gd name="adj6" fmla="val -174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51DDD360-7AE6-4DF0-B191-9D43C872F2D4}"/>
              </a:ext>
            </a:extLst>
          </p:cNvPr>
          <p:cNvSpPr/>
          <p:nvPr/>
        </p:nvSpPr>
        <p:spPr>
          <a:xfrm>
            <a:off x="8328232" y="1787903"/>
            <a:ext cx="2610678" cy="931308"/>
          </a:xfrm>
          <a:prstGeom prst="borderCallout2">
            <a:avLst>
              <a:gd name="adj1" fmla="val 42940"/>
              <a:gd name="adj2" fmla="val 124"/>
              <a:gd name="adj3" fmla="val 42940"/>
              <a:gd name="adj4" fmla="val -19504"/>
              <a:gd name="adj5" fmla="val 167917"/>
              <a:gd name="adj6" fmla="val -1914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6126EFF5-CF41-46C6-8433-BC9DF152BFC2}"/>
              </a:ext>
            </a:extLst>
          </p:cNvPr>
          <p:cNvSpPr/>
          <p:nvPr/>
        </p:nvSpPr>
        <p:spPr>
          <a:xfrm>
            <a:off x="10171182" y="4617696"/>
            <a:ext cx="1828800" cy="931308"/>
          </a:xfrm>
          <a:prstGeom prst="borderCallout2">
            <a:avLst>
              <a:gd name="adj1" fmla="val 42940"/>
              <a:gd name="adj2" fmla="val 124"/>
              <a:gd name="adj3" fmla="val 42940"/>
              <a:gd name="adj4" fmla="val -19504"/>
              <a:gd name="adj5" fmla="val -75410"/>
              <a:gd name="adj6" fmla="val -205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báo cáo</a:t>
            </a:r>
          </a:p>
        </p:txBody>
      </p:sp>
    </p:spTree>
    <p:extLst>
      <p:ext uri="{BB962C8B-B14F-4D97-AF65-F5344CB8AC3E}">
        <p14:creationId xmlns:p14="http://schemas.microsoft.com/office/powerpoint/2010/main" val="30398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90131DE-1F2D-4AA7-93F2-C00FBF9BC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F90131DE-1F2D-4AA7-93F2-C00FBF9BC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A29905F-83DA-41C3-8C6B-A0A3E99F6E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0A29905F-83DA-41C3-8C6B-A0A3E99F6E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50FD833-4B4F-4EC9-97A8-8DB947042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650FD833-4B4F-4EC9-97A8-8DB947042A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3A18FC-3C88-4358-8199-B7B720A2CE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B23A18FC-3C88-4358-8199-B7B720A2CE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5486053-50F1-4CF7-8464-2C48A62B7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85486053-50F1-4CF7-8464-2C48A62B7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24C50A0-80A8-4453-9C64-4709693B0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224C50A0-80A8-4453-9C64-4709693B0D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BEC854-8505-4B3A-B6EB-850672128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F6BEC854-8505-4B3A-B6EB-850672128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09C745F-645F-41F1-97B8-F3CF71E51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209C745F-645F-41F1-97B8-F3CF71E51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2CC3238-B195-4AE0-BE9B-B444F08871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52CC3238-B195-4AE0-BE9B-B444F08871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A5143A2-E580-41A9-BD27-9723DF02B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9">
                                            <p:graphicEl>
                                              <a:dgm id="{AA5143A2-E580-41A9-BD27-9723DF02BE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P spid="11" grpId="0" animBg="1"/>
      <p:bldP spid="12" grpId="0" animBg="1"/>
      <p:bldP spid="13" grpId="0" animBg="1"/>
      <p:bldP spid="1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BÀI TOÁN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7DBB3-70B5-4CF2-B6EB-6AE1A3307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9B1DC7-72A1-441C-9BE9-421E4E11B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98" y="2531955"/>
            <a:ext cx="4670457" cy="3107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A26855-15AD-424A-B897-5D931D0DB64A}"/>
              </a:ext>
            </a:extLst>
          </p:cNvPr>
          <p:cNvSpPr txBox="1"/>
          <p:nvPr/>
        </p:nvSpPr>
        <p:spPr>
          <a:xfrm>
            <a:off x="853108" y="2544413"/>
            <a:ext cx="2663687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BỘ THU THẬP DỮ LIỆU (1)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498D05-E79F-41BD-A7A4-1A5614A4EA9C}"/>
              </a:ext>
            </a:extLst>
          </p:cNvPr>
          <p:cNvSpPr txBox="1"/>
          <p:nvPr/>
        </p:nvSpPr>
        <p:spPr>
          <a:xfrm>
            <a:off x="853108" y="4778158"/>
            <a:ext cx="2663687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TIỀN XỬ LÝ DỮ LIỆU (2)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76844C-517A-4628-AA8A-E74B498371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516795" y="2975300"/>
            <a:ext cx="2129703" cy="953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91AF52-891C-4D77-BFB7-6BB63F8733D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516795" y="4255505"/>
            <a:ext cx="2129703" cy="953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439B39C-84E6-433D-B1D1-9A4815438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98" y="2302349"/>
            <a:ext cx="5568292" cy="3567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BÀI TOÁN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7DBB3-70B5-4CF2-B6EB-6AE1A3307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FBFDD5E-90C9-4C5F-A640-74BF71FD2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358349"/>
              </p:ext>
            </p:extLst>
          </p:nvPr>
        </p:nvGraphicFramePr>
        <p:xfrm>
          <a:off x="6970644" y="1168873"/>
          <a:ext cx="5128591" cy="5689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95E9E25-7830-4C17-9AF7-CF85FF228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926092"/>
              </p:ext>
            </p:extLst>
          </p:nvPr>
        </p:nvGraphicFramePr>
        <p:xfrm>
          <a:off x="2495307" y="2342035"/>
          <a:ext cx="4903305" cy="395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4D9906-734C-469A-B343-7D7C0B278227}"/>
              </a:ext>
            </a:extLst>
          </p:cNvPr>
          <p:cNvCxnSpPr>
            <a:cxnSpLocks/>
          </p:cNvCxnSpPr>
          <p:nvPr/>
        </p:nvCxnSpPr>
        <p:spPr>
          <a:xfrm>
            <a:off x="7434470" y="5751443"/>
            <a:ext cx="123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995CBB-B940-4646-A5EF-9EE46E4CB159}"/>
              </a:ext>
            </a:extLst>
          </p:cNvPr>
          <p:cNvCxnSpPr>
            <a:cxnSpLocks/>
          </p:cNvCxnSpPr>
          <p:nvPr/>
        </p:nvCxnSpPr>
        <p:spPr>
          <a:xfrm>
            <a:off x="7381462" y="2802835"/>
            <a:ext cx="123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hlinkClick r:id="rId13" action="ppaction://hlinksldjump"/>
            <a:extLst>
              <a:ext uri="{FF2B5EF4-FFF2-40B4-BE49-F238E27FC236}">
                <a16:creationId xmlns:a16="http://schemas.microsoft.com/office/drawing/2014/main" id="{71192BC8-3F0B-4C7A-A149-53842B795D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4" y="1603094"/>
            <a:ext cx="2782956" cy="2189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FA2EA-8485-4732-8F17-171E88E0F97F}"/>
              </a:ext>
            </a:extLst>
          </p:cNvPr>
          <p:cNvSpPr txBox="1"/>
          <p:nvPr/>
        </p:nvSpPr>
        <p:spPr>
          <a:xfrm>
            <a:off x="0" y="3247689"/>
            <a:ext cx="2117619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53E3FC-1349-4F4E-8F61-DAB36471D049}"/>
              </a:ext>
            </a:extLst>
          </p:cNvPr>
          <p:cNvSpPr txBox="1"/>
          <p:nvPr/>
        </p:nvSpPr>
        <p:spPr>
          <a:xfrm>
            <a:off x="0" y="4691270"/>
            <a:ext cx="2067337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FE1DA7-C107-4FC2-86C6-7E4DD00A995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17619" y="3678576"/>
            <a:ext cx="652085" cy="744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714D92-6CC4-4A6E-873B-D7B8D107F10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067337" y="4422905"/>
            <a:ext cx="728872" cy="699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0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26D774-A00F-49F3-BB1E-608340BEE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6C26D774-A00F-49F3-BB1E-608340BEE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6D8C375-9A77-41D7-9B4D-9EB106F31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B6D8C375-9A77-41D7-9B4D-9EB106F310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9EE96A-6C0E-443A-AAC2-DC4B1FF58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graphicEl>
                                              <a:dgm id="{999EE96A-6C0E-443A-AAC2-DC4B1FF58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D49B4-B7E2-47BB-A2D4-AD99B186F5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CE9D49B4-B7E2-47BB-A2D4-AD99B186F5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Graphic spid="9" grpId="0">
        <p:bldAsOne/>
      </p:bldGraphic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7750" y="2702912"/>
            <a:ext cx="10096500" cy="2219691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BÀI TOÁN PHÁT HIỆN SỰ KIỆN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307F4-4CD7-41E1-80A4-9E387DD7BB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1125416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5AEA-5542-42CE-8F0F-013D77B8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 1: PHÁT HIỆN SỰ KIỆN Y TẾ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A05A7B-0EF0-4B5E-B011-DB74BF8D6B45}"/>
              </a:ext>
            </a:extLst>
          </p:cNvPr>
          <p:cNvSpPr/>
          <p:nvPr/>
        </p:nvSpPr>
        <p:spPr>
          <a:xfrm>
            <a:off x="3127513" y="3021495"/>
            <a:ext cx="6652591" cy="59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DF81F3-7139-47BC-84D1-E6EDE7FC6DBB}"/>
              </a:ext>
            </a:extLst>
          </p:cNvPr>
          <p:cNvSpPr/>
          <p:nvPr/>
        </p:nvSpPr>
        <p:spPr>
          <a:xfrm>
            <a:off x="3279913" y="3173895"/>
            <a:ext cx="6652591" cy="59634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30460-FE5F-42D4-9F83-2BA88E5E84FC}"/>
              </a:ext>
            </a:extLst>
          </p:cNvPr>
          <p:cNvSpPr/>
          <p:nvPr/>
        </p:nvSpPr>
        <p:spPr>
          <a:xfrm>
            <a:off x="3127512" y="3021495"/>
            <a:ext cx="6652591" cy="5963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892F8-8BEF-4DCF-B61E-8407F5B92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F7C78C-7225-4B3B-9557-318B70FCE7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1" y="1785092"/>
            <a:ext cx="9362801" cy="3069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58FD36-A615-4D82-804E-B712C55F821C}"/>
              </a:ext>
            </a:extLst>
          </p:cNvPr>
          <p:cNvSpPr/>
          <p:nvPr/>
        </p:nvSpPr>
        <p:spPr>
          <a:xfrm>
            <a:off x="3279913" y="5406888"/>
            <a:ext cx="5817705" cy="783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BỘ PHÁT HIỆN SỰ KIỆN</a:t>
            </a:r>
          </a:p>
        </p:txBody>
      </p:sp>
    </p:spTree>
    <p:extLst>
      <p:ext uri="{BB962C8B-B14F-4D97-AF65-F5344CB8AC3E}">
        <p14:creationId xmlns:p14="http://schemas.microsoft.com/office/powerpoint/2010/main" val="38992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5AEA-5542-42CE-8F0F-013D77B8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 1: PHÁT HIỆN SỰ KIỆN Y TẾ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D8C87-D7C3-4FC4-B3AE-9720596A1F88}"/>
              </a:ext>
            </a:extLst>
          </p:cNvPr>
          <p:cNvSpPr txBox="1"/>
          <p:nvPr/>
        </p:nvSpPr>
        <p:spPr>
          <a:xfrm>
            <a:off x="379084" y="2904170"/>
            <a:ext cx="1749287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C5A10196-3607-4560-B94D-618002BA7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5" y="1395108"/>
            <a:ext cx="8207068" cy="5283981"/>
          </a:xfrm>
          <a:ln w="3175"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9A05A7B-0EF0-4B5E-B011-DB74BF8D6B45}"/>
              </a:ext>
            </a:extLst>
          </p:cNvPr>
          <p:cNvSpPr/>
          <p:nvPr/>
        </p:nvSpPr>
        <p:spPr>
          <a:xfrm>
            <a:off x="3127513" y="3021495"/>
            <a:ext cx="6652591" cy="59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A1955B-45FE-4DDB-9CC3-4B4E3AEF2F27}"/>
              </a:ext>
            </a:extLst>
          </p:cNvPr>
          <p:cNvCxnSpPr>
            <a:stCxn id="27" idx="1"/>
            <a:endCxn id="16" idx="3"/>
          </p:cNvCxnSpPr>
          <p:nvPr/>
        </p:nvCxnSpPr>
        <p:spPr>
          <a:xfrm flipH="1">
            <a:off x="2128371" y="3319669"/>
            <a:ext cx="999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11D6D31-4E5C-4D66-A472-104389711F7C}"/>
              </a:ext>
            </a:extLst>
          </p:cNvPr>
          <p:cNvSpPr/>
          <p:nvPr/>
        </p:nvSpPr>
        <p:spPr>
          <a:xfrm>
            <a:off x="3220278" y="3061250"/>
            <a:ext cx="1815548" cy="516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DF81F3-7139-47BC-84D1-E6EDE7FC6DBB}"/>
              </a:ext>
            </a:extLst>
          </p:cNvPr>
          <p:cNvSpPr/>
          <p:nvPr/>
        </p:nvSpPr>
        <p:spPr>
          <a:xfrm>
            <a:off x="3279913" y="3173895"/>
            <a:ext cx="6652591" cy="59634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30460-FE5F-42D4-9F83-2BA88E5E84FC}"/>
              </a:ext>
            </a:extLst>
          </p:cNvPr>
          <p:cNvSpPr/>
          <p:nvPr/>
        </p:nvSpPr>
        <p:spPr>
          <a:xfrm>
            <a:off x="3127512" y="3021495"/>
            <a:ext cx="6652591" cy="5963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F3FF5-32BF-4FB8-88B7-928490466642}"/>
              </a:ext>
            </a:extLst>
          </p:cNvPr>
          <p:cNvSpPr txBox="1"/>
          <p:nvPr/>
        </p:nvSpPr>
        <p:spPr>
          <a:xfrm>
            <a:off x="270451" y="4306882"/>
            <a:ext cx="1966551" cy="4616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F6BBA6-73BE-48E8-A862-7F48B8D40FA7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2237002" y="3319669"/>
            <a:ext cx="890510" cy="1218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892F8-8BEF-4DCF-B61E-8407F5B92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2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 1: PHÁT HIỆN SỰ KIỆN Y TẾ - BỘ LỌC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miền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miền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khớp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1244409-E733-4A75-8009-E31EB3E7C7E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75838050"/>
              </p:ext>
            </p:extLst>
          </p:nvPr>
        </p:nvGraphicFramePr>
        <p:xfrm>
          <a:off x="6172200" y="1386521"/>
          <a:ext cx="49149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7450">
                  <a:extLst>
                    <a:ext uri="{9D8B030D-6E8A-4147-A177-3AD203B41FA5}">
                      <a16:colId xmlns:a16="http://schemas.microsoft.com/office/drawing/2014/main" val="1645266586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1744707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59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huyết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72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7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Cúm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H5N1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6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Thủy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đậu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22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Tay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chân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miệng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99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Viêm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195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chảy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96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rét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33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Viêm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58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5021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820369-5FFB-4CF2-BBA8-8E027EF42544}"/>
              </a:ext>
            </a:extLst>
          </p:cNvPr>
          <p:cNvSpPr txBox="1"/>
          <p:nvPr/>
        </p:nvSpPr>
        <p:spPr>
          <a:xfrm>
            <a:off x="6383406" y="5941954"/>
            <a:ext cx="449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63378-2B1A-4C55-B9A1-2B7145859B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5AEA-5542-42CE-8F0F-013D77B8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 1: PHÁT HIỆN SỰ KIỆN Y TẾ - BỘ PHÂN LỚP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D8C87-D7C3-4FC4-B3AE-9720596A1F88}"/>
              </a:ext>
            </a:extLst>
          </p:cNvPr>
          <p:cNvSpPr txBox="1"/>
          <p:nvPr/>
        </p:nvSpPr>
        <p:spPr>
          <a:xfrm>
            <a:off x="182171" y="1892578"/>
            <a:ext cx="2208077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A05A7B-0EF0-4B5E-B011-DB74BF8D6B45}"/>
              </a:ext>
            </a:extLst>
          </p:cNvPr>
          <p:cNvSpPr/>
          <p:nvPr/>
        </p:nvSpPr>
        <p:spPr>
          <a:xfrm>
            <a:off x="3127513" y="3021495"/>
            <a:ext cx="6652591" cy="59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A1955B-45FE-4DDB-9CC3-4B4E3AEF2F2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390248" y="2602108"/>
            <a:ext cx="12938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0DF81F3-7139-47BC-84D1-E6EDE7FC6DBB}"/>
              </a:ext>
            </a:extLst>
          </p:cNvPr>
          <p:cNvSpPr/>
          <p:nvPr/>
        </p:nvSpPr>
        <p:spPr>
          <a:xfrm>
            <a:off x="3279913" y="3173895"/>
            <a:ext cx="6652591" cy="59634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30460-FE5F-42D4-9F83-2BA88E5E84FC}"/>
              </a:ext>
            </a:extLst>
          </p:cNvPr>
          <p:cNvSpPr/>
          <p:nvPr/>
        </p:nvSpPr>
        <p:spPr>
          <a:xfrm>
            <a:off x="3127512" y="3021495"/>
            <a:ext cx="6652591" cy="5963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F3FF5-32BF-4FB8-88B7-928490466642}"/>
              </a:ext>
            </a:extLst>
          </p:cNvPr>
          <p:cNvSpPr txBox="1"/>
          <p:nvPr/>
        </p:nvSpPr>
        <p:spPr>
          <a:xfrm>
            <a:off x="221220" y="3583706"/>
            <a:ext cx="2375316" cy="12003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F6BBA6-73BE-48E8-A862-7F48B8D40FA7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596536" y="4183871"/>
            <a:ext cx="9931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2E2BB6-35A6-403B-A381-5AE9E58E9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70" y="1344981"/>
            <a:ext cx="7495912" cy="5436819"/>
          </a:xfrm>
          <a:ln w="31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946E4D-12D8-4603-A727-D12345FDD671}"/>
              </a:ext>
            </a:extLst>
          </p:cNvPr>
          <p:cNvSpPr/>
          <p:nvPr/>
        </p:nvSpPr>
        <p:spPr>
          <a:xfrm>
            <a:off x="3684104" y="2186609"/>
            <a:ext cx="7209183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8E8236-F2D8-403A-9654-7DF8D5B84DD5}"/>
              </a:ext>
            </a:extLst>
          </p:cNvPr>
          <p:cNvSpPr/>
          <p:nvPr/>
        </p:nvSpPr>
        <p:spPr>
          <a:xfrm>
            <a:off x="3684103" y="3834164"/>
            <a:ext cx="7209183" cy="94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396A49-68B6-439E-A104-FB03408D9568}"/>
              </a:ext>
            </a:extLst>
          </p:cNvPr>
          <p:cNvSpPr/>
          <p:nvPr/>
        </p:nvSpPr>
        <p:spPr>
          <a:xfrm>
            <a:off x="3684102" y="3834163"/>
            <a:ext cx="7209183" cy="94987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0C9D63-4402-41E8-A6FE-69E92615CA31}"/>
              </a:ext>
            </a:extLst>
          </p:cNvPr>
          <p:cNvSpPr/>
          <p:nvPr/>
        </p:nvSpPr>
        <p:spPr>
          <a:xfrm>
            <a:off x="5459895" y="3834162"/>
            <a:ext cx="821635" cy="349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B7ACE9-0489-4C9B-AB67-1B0EB9863268}"/>
              </a:ext>
            </a:extLst>
          </p:cNvPr>
          <p:cNvSpPr/>
          <p:nvPr/>
        </p:nvSpPr>
        <p:spPr>
          <a:xfrm>
            <a:off x="4663095" y="4173675"/>
            <a:ext cx="1711201" cy="349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BADFCE-E0F8-461D-8D6F-E71E6EAC3122}"/>
              </a:ext>
            </a:extLst>
          </p:cNvPr>
          <p:cNvSpPr/>
          <p:nvPr/>
        </p:nvSpPr>
        <p:spPr>
          <a:xfrm>
            <a:off x="6877875" y="4183870"/>
            <a:ext cx="927655" cy="349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D3C521-D5B1-4F11-B737-E4FFEE2E04BB}"/>
              </a:ext>
            </a:extLst>
          </p:cNvPr>
          <p:cNvSpPr/>
          <p:nvPr/>
        </p:nvSpPr>
        <p:spPr>
          <a:xfrm>
            <a:off x="7171096" y="3834160"/>
            <a:ext cx="1297043" cy="3497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42A523-B6EC-4F38-AAB7-5208F780B8E6}"/>
              </a:ext>
            </a:extLst>
          </p:cNvPr>
          <p:cNvSpPr txBox="1"/>
          <p:nvPr/>
        </p:nvSpPr>
        <p:spPr>
          <a:xfrm>
            <a:off x="223752" y="5274834"/>
            <a:ext cx="2372784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D312A8-5C70-4331-9B24-A9F22C2A1AEA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>
            <a:off x="1408878" y="4784035"/>
            <a:ext cx="1266" cy="490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AE0C80B-698F-41B3-9E40-F6C49A5637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2" grpId="0" animBg="1"/>
      <p:bldP spid="23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BÀI TOÁN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7DBB3-70B5-4CF2-B6EB-6AE1A3307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FBFDD5E-90C9-4C5F-A640-74BF71FD24D9}"/>
              </a:ext>
            </a:extLst>
          </p:cNvPr>
          <p:cNvGraphicFramePr/>
          <p:nvPr/>
        </p:nvGraphicFramePr>
        <p:xfrm>
          <a:off x="6970644" y="1168873"/>
          <a:ext cx="5128591" cy="5689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95E9E25-7830-4C17-9AF7-CF85FF22895F}"/>
              </a:ext>
            </a:extLst>
          </p:cNvPr>
          <p:cNvGraphicFramePr/>
          <p:nvPr/>
        </p:nvGraphicFramePr>
        <p:xfrm>
          <a:off x="2495307" y="2342035"/>
          <a:ext cx="4903305" cy="395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4D9906-734C-469A-B343-7D7C0B278227}"/>
              </a:ext>
            </a:extLst>
          </p:cNvPr>
          <p:cNvCxnSpPr>
            <a:cxnSpLocks/>
          </p:cNvCxnSpPr>
          <p:nvPr/>
        </p:nvCxnSpPr>
        <p:spPr>
          <a:xfrm>
            <a:off x="7434470" y="5751443"/>
            <a:ext cx="123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995CBB-B940-4646-A5EF-9EE46E4CB159}"/>
              </a:ext>
            </a:extLst>
          </p:cNvPr>
          <p:cNvCxnSpPr>
            <a:cxnSpLocks/>
          </p:cNvCxnSpPr>
          <p:nvPr/>
        </p:nvCxnSpPr>
        <p:spPr>
          <a:xfrm>
            <a:off x="7381462" y="2802835"/>
            <a:ext cx="123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hlinkClick r:id="rId13" action="ppaction://hlinksldjump"/>
            <a:extLst>
              <a:ext uri="{FF2B5EF4-FFF2-40B4-BE49-F238E27FC236}">
                <a16:creationId xmlns:a16="http://schemas.microsoft.com/office/drawing/2014/main" id="{71192BC8-3F0B-4C7A-A149-53842B795D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4" y="1603094"/>
            <a:ext cx="2782956" cy="2189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7FA2EA-8485-4732-8F17-171E88E0F97F}"/>
              </a:ext>
            </a:extLst>
          </p:cNvPr>
          <p:cNvSpPr txBox="1"/>
          <p:nvPr/>
        </p:nvSpPr>
        <p:spPr>
          <a:xfrm>
            <a:off x="50282" y="3247689"/>
            <a:ext cx="2067337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53E3FC-1349-4F4E-8F61-DAB36471D049}"/>
              </a:ext>
            </a:extLst>
          </p:cNvPr>
          <p:cNvSpPr txBox="1"/>
          <p:nvPr/>
        </p:nvSpPr>
        <p:spPr>
          <a:xfrm>
            <a:off x="0" y="4691270"/>
            <a:ext cx="2067337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FE1DA7-C107-4FC2-86C6-7E4DD00A995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17619" y="3678576"/>
            <a:ext cx="652085" cy="744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714D92-6CC4-4A6E-873B-D7B8D107F10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067337" y="4422905"/>
            <a:ext cx="728872" cy="699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6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7750" y="2702912"/>
            <a:ext cx="10402128" cy="2219691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BÀI TOÁN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SỰ KIỆN</a:t>
            </a:r>
          </a:p>
        </p:txBody>
      </p:sp>
    </p:spTree>
    <p:extLst>
      <p:ext uri="{BB962C8B-B14F-4D97-AF65-F5344CB8AC3E}">
        <p14:creationId xmlns:p14="http://schemas.microsoft.com/office/powerpoint/2010/main" val="16239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C88E-CE0B-41F2-B4EF-538BB07C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F4549D-40BE-424B-B610-90F648025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111642"/>
              </p:ext>
            </p:extLst>
          </p:nvPr>
        </p:nvGraphicFramePr>
        <p:xfrm>
          <a:off x="1104900" y="1560444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B6CCC6-824D-44CE-9156-128A2B5910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9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24A1DD-1EC0-4418-9299-D5CE2D4BC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3724A1DD-1EC0-4418-9299-D5CE2D4BC3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3724A1DD-1EC0-4418-9299-D5CE2D4BC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3724A1DD-1EC0-4418-9299-D5CE2D4BC3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15F73C-4ECF-4E99-94C4-BED116E2D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A615F73C-4ECF-4E99-94C4-BED116E2D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A615F73C-4ECF-4E99-94C4-BED116E2D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A615F73C-4ECF-4E99-94C4-BED116E2D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5E4B1F-4665-4EC0-928A-8018A4E52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3D5E4B1F-4665-4EC0-928A-8018A4E52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3D5E4B1F-4665-4EC0-928A-8018A4E52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3D5E4B1F-4665-4EC0-928A-8018A4E52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6CB789-948D-4B25-9ADE-149D1A0FF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116CB789-948D-4B25-9ADE-149D1A0FF8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116CB789-948D-4B25-9ADE-149D1A0FF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116CB789-948D-4B25-9ADE-149D1A0FF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AE9398-1159-4A1D-A505-829FBD643C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09AE9398-1159-4A1D-A505-829FBD643C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09AE9398-1159-4A1D-A505-829FBD643C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09AE9398-1159-4A1D-A505-829FBD643C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6D7218-2F1F-4C65-A53F-0ACA03B20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296D7218-2F1F-4C65-A53F-0ACA03B203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296D7218-2F1F-4C65-A53F-0ACA03B20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296D7218-2F1F-4C65-A53F-0ACA03B20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66E4FF-66CD-418D-91D4-7CA30D16B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graphicEl>
                                              <a:dgm id="{9C66E4FF-66CD-418D-91D4-7CA30D16B9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9C66E4FF-66CD-418D-91D4-7CA30D16B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9C66E4FF-66CD-418D-91D4-7CA30D16B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89BB3F-98D0-4238-B9AE-10527EB07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graphicEl>
                                              <a:dgm id="{3689BB3F-98D0-4238-B9AE-10527EB07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dgm id="{3689BB3F-98D0-4238-B9AE-10527EB07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dgm id="{3689BB3F-98D0-4238-B9AE-10527EB07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449B2-9328-419D-8460-E5F4993E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 2: TRÍCH CHỌN SỰ KIỆN Y TẾ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D067D-B5F2-4C34-99AD-B0F78E122D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5" y="1440828"/>
            <a:ext cx="8652429" cy="506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5AEA-5542-42CE-8F0F-013D77B8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 2: TRÍCH CHỌN SỰ KIỆN Y TẾ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A05A7B-0EF0-4B5E-B011-DB74BF8D6B45}"/>
              </a:ext>
            </a:extLst>
          </p:cNvPr>
          <p:cNvSpPr/>
          <p:nvPr/>
        </p:nvSpPr>
        <p:spPr>
          <a:xfrm>
            <a:off x="3127513" y="3776869"/>
            <a:ext cx="6652591" cy="59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DF81F3-7139-47BC-84D1-E6EDE7FC6DBB}"/>
              </a:ext>
            </a:extLst>
          </p:cNvPr>
          <p:cNvSpPr/>
          <p:nvPr/>
        </p:nvSpPr>
        <p:spPr>
          <a:xfrm>
            <a:off x="3279913" y="3929269"/>
            <a:ext cx="6652591" cy="596348"/>
          </a:xfrm>
          <a:prstGeom prst="rect">
            <a:avLst/>
          </a:prstGeom>
          <a:noFill/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30460-FE5F-42D4-9F83-2BA88E5E84FC}"/>
              </a:ext>
            </a:extLst>
          </p:cNvPr>
          <p:cNvSpPr/>
          <p:nvPr/>
        </p:nvSpPr>
        <p:spPr>
          <a:xfrm>
            <a:off x="3127512" y="3776869"/>
            <a:ext cx="6652591" cy="5963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282D2C-45F4-4EA9-843B-BD81F2AE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46" y="2189644"/>
            <a:ext cx="9597907" cy="21870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D187DC-A26B-495F-A365-5E23EAF9CD00}"/>
              </a:ext>
            </a:extLst>
          </p:cNvPr>
          <p:cNvSpPr/>
          <p:nvPr/>
        </p:nvSpPr>
        <p:spPr>
          <a:xfrm>
            <a:off x="1297046" y="3929269"/>
            <a:ext cx="1982867" cy="255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D1F040-7ED7-4DDB-9425-3C5A3EB6DF00}"/>
              </a:ext>
            </a:extLst>
          </p:cNvPr>
          <p:cNvSpPr/>
          <p:nvPr/>
        </p:nvSpPr>
        <p:spPr>
          <a:xfrm>
            <a:off x="3321336" y="3929269"/>
            <a:ext cx="800571" cy="255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E0A83-3536-48DC-AFA3-39A285EFF418}"/>
              </a:ext>
            </a:extLst>
          </p:cNvPr>
          <p:cNvSpPr/>
          <p:nvPr/>
        </p:nvSpPr>
        <p:spPr>
          <a:xfrm>
            <a:off x="5454146" y="3929268"/>
            <a:ext cx="927703" cy="255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F7942-EAE3-44E5-A03D-9FD1FEC1D146}"/>
              </a:ext>
            </a:extLst>
          </p:cNvPr>
          <p:cNvSpPr/>
          <p:nvPr/>
        </p:nvSpPr>
        <p:spPr>
          <a:xfrm>
            <a:off x="6381849" y="3929268"/>
            <a:ext cx="1446099" cy="255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302730-5321-41FE-84EF-AE72E71DB7C9}"/>
              </a:ext>
            </a:extLst>
          </p:cNvPr>
          <p:cNvSpPr/>
          <p:nvPr/>
        </p:nvSpPr>
        <p:spPr>
          <a:xfrm>
            <a:off x="9060471" y="3929267"/>
            <a:ext cx="1642273" cy="255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156145-4D73-4BCE-AD6E-B34C4148B8D2}"/>
              </a:ext>
            </a:extLst>
          </p:cNvPr>
          <p:cNvSpPr/>
          <p:nvPr/>
        </p:nvSpPr>
        <p:spPr>
          <a:xfrm>
            <a:off x="1297046" y="4977750"/>
            <a:ext cx="1526836" cy="699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3450E-E71E-4966-9AF7-F50CD6B99EC3}"/>
              </a:ext>
            </a:extLst>
          </p:cNvPr>
          <p:cNvCxnSpPr>
            <a:cxnSpLocks/>
          </p:cNvCxnSpPr>
          <p:nvPr/>
        </p:nvCxnSpPr>
        <p:spPr>
          <a:xfrm>
            <a:off x="2097741" y="4184372"/>
            <a:ext cx="0" cy="793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C9F0353-831D-4D25-B8DC-39CA030795C0}"/>
              </a:ext>
            </a:extLst>
          </p:cNvPr>
          <p:cNvSpPr/>
          <p:nvPr/>
        </p:nvSpPr>
        <p:spPr>
          <a:xfrm>
            <a:off x="3206625" y="4977750"/>
            <a:ext cx="1526836" cy="699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B91FEFD-75B2-439D-BEED-BC7EB0878785}"/>
              </a:ext>
            </a:extLst>
          </p:cNvPr>
          <p:cNvSpPr/>
          <p:nvPr/>
        </p:nvSpPr>
        <p:spPr>
          <a:xfrm>
            <a:off x="5186806" y="4969954"/>
            <a:ext cx="1526836" cy="699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Số</a:t>
            </a:r>
            <a:r>
              <a:rPr lang="en-US" dirty="0"/>
              <a:t> ca </a:t>
            </a:r>
            <a:r>
              <a:rPr lang="en-US" dirty="0" err="1"/>
              <a:t>mắc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C4274B9-F773-4480-9F6E-BCAADF7C5BAD}"/>
              </a:ext>
            </a:extLst>
          </p:cNvPr>
          <p:cNvSpPr/>
          <p:nvPr/>
        </p:nvSpPr>
        <p:spPr>
          <a:xfrm>
            <a:off x="7166988" y="4973852"/>
            <a:ext cx="1526836" cy="699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DF8C9E9-040B-440F-8E0A-7F11F26E8F77}"/>
              </a:ext>
            </a:extLst>
          </p:cNvPr>
          <p:cNvSpPr/>
          <p:nvPr/>
        </p:nvSpPr>
        <p:spPr>
          <a:xfrm>
            <a:off x="9179999" y="4977750"/>
            <a:ext cx="1526836" cy="699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Số</a:t>
            </a:r>
            <a:r>
              <a:rPr lang="en-US" dirty="0"/>
              <a:t> ca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ECD21-9741-451E-87DB-A1987401ACB2}"/>
              </a:ext>
            </a:extLst>
          </p:cNvPr>
          <p:cNvCxnSpPr>
            <a:cxnSpLocks/>
          </p:cNvCxnSpPr>
          <p:nvPr/>
        </p:nvCxnSpPr>
        <p:spPr>
          <a:xfrm>
            <a:off x="9932504" y="4180474"/>
            <a:ext cx="0" cy="793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16FEB9-621A-4A80-BF1C-48A87BC99FEB}"/>
              </a:ext>
            </a:extLst>
          </p:cNvPr>
          <p:cNvCxnSpPr>
            <a:cxnSpLocks/>
          </p:cNvCxnSpPr>
          <p:nvPr/>
        </p:nvCxnSpPr>
        <p:spPr>
          <a:xfrm>
            <a:off x="7498976" y="4180474"/>
            <a:ext cx="0" cy="793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9FB8E3-A9AB-48F8-98BF-EF0F4C48FECE}"/>
              </a:ext>
            </a:extLst>
          </p:cNvPr>
          <p:cNvCxnSpPr>
            <a:cxnSpLocks/>
          </p:cNvCxnSpPr>
          <p:nvPr/>
        </p:nvCxnSpPr>
        <p:spPr>
          <a:xfrm>
            <a:off x="5930153" y="4180474"/>
            <a:ext cx="0" cy="793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8B158C-0026-4718-A5DE-F7D78BE93EB6}"/>
              </a:ext>
            </a:extLst>
          </p:cNvPr>
          <p:cNvCxnSpPr>
            <a:cxnSpLocks/>
          </p:cNvCxnSpPr>
          <p:nvPr/>
        </p:nvCxnSpPr>
        <p:spPr>
          <a:xfrm>
            <a:off x="3836894" y="4184372"/>
            <a:ext cx="0" cy="793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32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05" y="3429000"/>
            <a:ext cx="10071099" cy="16841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1B854-0361-4E63-9C00-4AB2288F8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DemoKL">
            <a:hlinkClick r:id="" action="ppaction://media"/>
            <a:extLst>
              <a:ext uri="{FF2B5EF4-FFF2-40B4-BE49-F238E27FC236}">
                <a16:creationId xmlns:a16="http://schemas.microsoft.com/office/drawing/2014/main" id="{F3D8A8B5-DEFC-4640-AF81-360CCD337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05" y="3429000"/>
            <a:ext cx="10071099" cy="16841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2885D-3F3A-4D2F-A913-6DCEC51B4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THỐNG KÊ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041871"/>
              </p:ext>
            </p:extLst>
          </p:nvPr>
        </p:nvGraphicFramePr>
        <p:xfrm>
          <a:off x="910258" y="1613452"/>
          <a:ext cx="10371483" cy="4880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513E657-A85A-4745-8AD5-1C482F742B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THỐNG KÊ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101915"/>
              </p:ext>
            </p:extLst>
          </p:nvPr>
        </p:nvGraphicFramePr>
        <p:xfrm>
          <a:off x="689318" y="1573696"/>
          <a:ext cx="10592424" cy="4880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D5285D-9226-4DAC-A713-317F5F386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THỐNG KÊ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695875"/>
              </p:ext>
            </p:extLst>
          </p:nvPr>
        </p:nvGraphicFramePr>
        <p:xfrm>
          <a:off x="1" y="1364566"/>
          <a:ext cx="5917811" cy="4712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5" descr="Clustered Column chart showing the values of 3 series for 4 categories">
            <a:extLst>
              <a:ext uri="{FF2B5EF4-FFF2-40B4-BE49-F238E27FC236}">
                <a16:creationId xmlns:a16="http://schemas.microsoft.com/office/drawing/2014/main" id="{1DFAE3C2-1175-4AB9-8AC4-37A84DE948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089506"/>
              </p:ext>
            </p:extLst>
          </p:nvPr>
        </p:nvGraphicFramePr>
        <p:xfrm>
          <a:off x="5917813" y="1364566"/>
          <a:ext cx="6274185" cy="4712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9E755B0-4203-4099-B7EE-761FEDAFF0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E844-4732-4480-BF4F-E828FA55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B55757-1ADB-47E5-8C2D-DC25E8974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788050"/>
              </p:ext>
            </p:extLst>
          </p:nvPr>
        </p:nvGraphicFramePr>
        <p:xfrm>
          <a:off x="1104900" y="1600200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F1E237C-BB75-487A-A127-1E8B5A3A1F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441F53-626B-46E5-A4DA-045E75B35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C441F53-626B-46E5-A4DA-045E75B353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D4BEEA-70F1-42D9-ABBA-C74472DCC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2D4BEEA-70F1-42D9-ABBA-C74472DCC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1E039A-8B8D-4E97-B4F1-A27C0C67A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51E039A-8B8D-4E97-B4F1-A27C0C67A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1E021C-B64B-447F-A53E-6383D76A3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01E021C-B64B-447F-A53E-6383D76A36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5C4613-AAAB-4660-9B12-4E4C0E3C2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85C4613-AAAB-4660-9B12-4E4C0E3C2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E78609-75AC-4714-AA9E-E0D89164E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CEE78609-75AC-4714-AA9E-E0D89164E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98E40A-FB98-4BCE-9512-47198891D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D298E40A-FB98-4BCE-9512-47198891D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A679E-A2BB-46B0-81F6-44B2944FBB8F}"/>
              </a:ext>
            </a:extLst>
          </p:cNvPr>
          <p:cNvSpPr txBox="1"/>
          <p:nvPr/>
        </p:nvSpPr>
        <p:spPr>
          <a:xfrm>
            <a:off x="390941" y="3786808"/>
            <a:ext cx="12119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32D1C-D466-4348-B4EB-CCF53AAEDB21}"/>
              </a:ext>
            </a:extLst>
          </p:cNvPr>
          <p:cNvSpPr txBox="1"/>
          <p:nvPr/>
        </p:nvSpPr>
        <p:spPr>
          <a:xfrm>
            <a:off x="3144081" y="2320723"/>
            <a:ext cx="5903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ENDG    ME</a:t>
            </a:r>
          </a:p>
        </p:txBody>
      </p:sp>
      <p:pic>
        <p:nvPicPr>
          <p:cNvPr id="1026" name="Picture 2" descr="Káº¿t quáº£ hÃ¬nh áº£nh cho study">
            <a:extLst>
              <a:ext uri="{FF2B5EF4-FFF2-40B4-BE49-F238E27FC236}">
                <a16:creationId xmlns:a16="http://schemas.microsoft.com/office/drawing/2014/main" id="{61813ECC-4B88-4E54-B7CC-0C755133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4" y="733425"/>
            <a:ext cx="265747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A6C41-F63E-41EB-8A89-F2795886C5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72" y="2462625"/>
            <a:ext cx="980868" cy="11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05" y="3429000"/>
            <a:ext cx="10071099" cy="1684150"/>
          </a:xfrm>
        </p:spPr>
        <p:txBody>
          <a:bodyPr>
            <a:normAutofit/>
          </a:bodyPr>
          <a:lstStyle/>
          <a:p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9CB6B-C933-45A9-990D-284DB8B90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Ngày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ngày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9FAA6CD-C3BA-4001-AAB3-64BE54805D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b="235"/>
          <a:stretch>
            <a:fillRect/>
          </a:stretch>
        </p:blipFill>
        <p:spPr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2A0B6-841B-4837-A6D7-FF3CB0220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036" y="0"/>
            <a:ext cx="1325217" cy="10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40C5-BD5E-4D9B-A008-7B075DAD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7B61DE-59EA-4488-9115-5889150CA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34" y="1595907"/>
            <a:ext cx="6130770" cy="4465983"/>
          </a:xfrm>
          <a:ln w="3175">
            <a:solidFill>
              <a:schemeClr val="tx1"/>
            </a:solidFill>
          </a:ln>
        </p:spPr>
      </p:pic>
      <p:sp>
        <p:nvSpPr>
          <p:cNvPr id="12" name="Cloud 11">
            <a:extLst>
              <a:ext uri="{FF2B5EF4-FFF2-40B4-BE49-F238E27FC236}">
                <a16:creationId xmlns:a16="http://schemas.microsoft.com/office/drawing/2014/main" id="{1D224AE6-D827-4EAF-B33F-BAA18DDBC409}"/>
              </a:ext>
            </a:extLst>
          </p:cNvPr>
          <p:cNvSpPr/>
          <p:nvPr/>
        </p:nvSpPr>
        <p:spPr>
          <a:xfrm rot="21410330">
            <a:off x="5417663" y="1917531"/>
            <a:ext cx="2504662" cy="1843709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4F2DA-412B-4990-B9B8-786671381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DF9B87B-FEFB-4292-8A1D-D27E8AA16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758013"/>
              </p:ext>
            </p:extLst>
          </p:nvPr>
        </p:nvGraphicFramePr>
        <p:xfrm>
          <a:off x="267958" y="1949269"/>
          <a:ext cx="4714859" cy="3759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654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7DBB3-70B5-4CF2-B6EB-6AE1A3307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C6E40C-B851-4A1A-B25A-E73EBB48A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587071"/>
              </p:ext>
            </p:extLst>
          </p:nvPr>
        </p:nvGraphicFramePr>
        <p:xfrm>
          <a:off x="3040614" y="1528921"/>
          <a:ext cx="8522046" cy="5038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D1A7EA6-BBFE-4E73-B8E2-97618BF3C2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0" y="1940187"/>
            <a:ext cx="3555938" cy="42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0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7DBB3-70B5-4CF2-B6EB-6AE1A3307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A7EA6-BBFE-4E73-B8E2-97618BF3C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2" y="1827188"/>
            <a:ext cx="3558110" cy="4218377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A3D6848-697F-4986-8DB3-B47938799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668563"/>
              </p:ext>
            </p:extLst>
          </p:nvPr>
        </p:nvGraphicFramePr>
        <p:xfrm>
          <a:off x="4107249" y="1585304"/>
          <a:ext cx="6737038" cy="4218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1864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9D8CF11-A749-4AD6-9793-9404711FB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59D8CF11-A749-4AD6-9793-9404711FB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DA03CD-9784-4FD3-8F25-E6FF312AC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5DDA03CD-9784-4FD3-8F25-E6FF312AC1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DA03CD-9784-4FD3-8F25-E6FF312AC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5DDA03CD-9784-4FD3-8F25-E6FF312AC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5DDA03CD-9784-4FD3-8F25-E6FF312AC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5DDA03CD-9784-4FD3-8F25-E6FF312AC1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3429000"/>
            <a:ext cx="10071099" cy="16841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PHÂN TÍCH GIẢI QUYẾT BÀI TOÁN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9BADD-2137-46B8-A23A-0AB56BA229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0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BIỂU BÀI TOÁN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A7235DF-8A3F-40DE-BE73-F4B9866D4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25373"/>
              </p:ext>
            </p:extLst>
          </p:nvPr>
        </p:nvGraphicFramePr>
        <p:xfrm>
          <a:off x="4057936" y="1349941"/>
          <a:ext cx="8134064" cy="5508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86E01478-800D-42C1-9946-EFE4CFCD6265}"/>
              </a:ext>
            </a:extLst>
          </p:cNvPr>
          <p:cNvSpPr/>
          <p:nvPr/>
        </p:nvSpPr>
        <p:spPr>
          <a:xfrm>
            <a:off x="595075" y="2683997"/>
            <a:ext cx="2929592" cy="283993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1A5B7-6F7A-449E-BF1C-899E3B1C73E2}"/>
              </a:ext>
            </a:extLst>
          </p:cNvPr>
          <p:cNvSpPr txBox="1"/>
          <p:nvPr/>
        </p:nvSpPr>
        <p:spPr>
          <a:xfrm>
            <a:off x="5387321" y="3442246"/>
            <a:ext cx="194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EDFC989-133B-412E-AD3C-782D167BD613}"/>
              </a:ext>
            </a:extLst>
          </p:cNvPr>
          <p:cNvSpPr/>
          <p:nvPr/>
        </p:nvSpPr>
        <p:spPr>
          <a:xfrm>
            <a:off x="3657600" y="3667238"/>
            <a:ext cx="1596788" cy="8734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115A6-72BF-493C-958C-83E1FE9F44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09" y="4289"/>
            <a:ext cx="1384991" cy="11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5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1B4192-5314-406F-8776-EEBD684A8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B1B4192-5314-406F-8776-EEBD684A83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F2D167-2B8D-4C02-9910-69D59B019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46F2D167-2B8D-4C02-9910-69D59B0199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567F07-0A15-427C-B826-E2D85EF10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E7567F07-0A15-427C-B826-E2D85EF100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0A1D0C-FE95-4266-ADED-5824230C63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3F0A1D0C-FE95-4266-ADED-5824230C63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4EC788-C45B-412F-AEC4-77DFC64F4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014EC788-C45B-412F-AEC4-77DFC64F45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0112B7-872A-458A-BA17-D02A7D38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4B0112B7-872A-458A-BA17-D02A7D388F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831EFD-5E42-4081-B63E-7B3CA20B9A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9C831EFD-5E42-4081-B63E-7B3CA20B9A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1F3E9B-935C-4211-8B09-0B4322D5F9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A61F3E9B-935C-4211-8B09-0B4322D5F9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2ED88B-8C9A-47F2-B6E4-224776657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682ED88B-8C9A-47F2-B6E4-2247766573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566270-461F-4AF9-8CB1-0603805E5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F4566270-461F-4AF9-8CB1-0603805E5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82FA65-EB10-4E78-AA72-EBBC3FF79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F582FA65-EB10-4E78-AA72-EBBC3FF798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AB3597-0B1A-44CB-8BBD-A9EF3790B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">
                                            <p:graphicEl>
                                              <a:dgm id="{32AB3597-0B1A-44CB-8BBD-A9EF3790B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B20731-7FAA-4BCF-AF0D-C151D1710F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">
                                            <p:graphicEl>
                                              <a:dgm id="{76B20731-7FAA-4BCF-AF0D-C151D1710F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5" grpId="0" animBg="1"/>
      <p:bldP spid="10" grpId="0" animBg="1"/>
    </p:bld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6115</TotalTime>
  <Words>829</Words>
  <Application>Microsoft Office PowerPoint</Application>
  <PresentationFormat>Widescreen</PresentationFormat>
  <Paragraphs>139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Euphemia</vt:lpstr>
      <vt:lpstr>Plantagenet Cherokee</vt:lpstr>
      <vt:lpstr>Times New Roman</vt:lpstr>
      <vt:lpstr>Wingdings</vt:lpstr>
      <vt:lpstr>Academic Literature 16x9</vt:lpstr>
      <vt:lpstr>Khóa luận tốt nghiệp</vt:lpstr>
      <vt:lpstr>NỘI DUNG CHÍNH</vt:lpstr>
      <vt:lpstr>i. lý do chọn đề tài</vt:lpstr>
      <vt:lpstr>Lý do chọn lựa đề tài</vt:lpstr>
      <vt:lpstr>Lý do chọn đề tài</vt:lpstr>
      <vt:lpstr>CƠ SỞ LÝ THUYẾT </vt:lpstr>
      <vt:lpstr>CƠ SỞ LÝ THUYẾT </vt:lpstr>
      <vt:lpstr>ii. PHÂN TÍCH GIẢI QUYẾT BÀI TOÁN</vt:lpstr>
      <vt:lpstr>PHÁT BIỂU BÀI TOÁN</vt:lpstr>
      <vt:lpstr>MÔ HÌNH PHÁT HIỆN VÀ TRÍCH CHỌN SỰ KIỆN Y TẾ</vt:lpstr>
      <vt:lpstr>GIẢI BÀI TOÁN</vt:lpstr>
      <vt:lpstr>GIẢI BÀI TOÁN</vt:lpstr>
      <vt:lpstr>Pha 1: BÀI TOÁN PHÁT HIỆN SỰ KIỆN</vt:lpstr>
      <vt:lpstr>PHA 1: PHÁT HIỆN SỰ KIỆN Y TẾ</vt:lpstr>
      <vt:lpstr>PHA 1: PHÁT HIỆN SỰ KIỆN Y TẾ</vt:lpstr>
      <vt:lpstr>PHA 1: PHÁT HIỆN SỰ KIỆN Y TẾ - BỘ LỌC</vt:lpstr>
      <vt:lpstr>PHA 1: PHÁT HIỆN SỰ KIỆN Y TẾ - BỘ PHÂN LỚP</vt:lpstr>
      <vt:lpstr>GIẢI BÀI TOÁN</vt:lpstr>
      <vt:lpstr>Pha 2: BÀI TOÁN trích chọn SỰ KIỆN</vt:lpstr>
      <vt:lpstr>PHA 2: TRÍCH CHỌN SỰ KIỆN Y TẾ</vt:lpstr>
      <vt:lpstr>PHA 2: TRÍCH CHỌN SỰ KIỆN Y TẾ</vt:lpstr>
      <vt:lpstr>iii. thực nghiệm</vt:lpstr>
      <vt:lpstr>PowerPoint Presentation</vt:lpstr>
      <vt:lpstr>iv. đánh giá kết luận</vt:lpstr>
      <vt:lpstr>BÁO CÁO THỐNG KÊ</vt:lpstr>
      <vt:lpstr>BÁO CÁO THỐNG KÊ</vt:lpstr>
      <vt:lpstr>BÁO CÁO THỐNG KÊ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</dc:title>
  <dc:creator>Ta Anh</dc:creator>
  <cp:lastModifiedBy>Ta Anh</cp:lastModifiedBy>
  <cp:revision>220</cp:revision>
  <dcterms:created xsi:type="dcterms:W3CDTF">2019-05-14T16:14:58Z</dcterms:created>
  <dcterms:modified xsi:type="dcterms:W3CDTF">2019-06-01T15:34:52Z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